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65" r:id="rId4"/>
  </p:sldMasterIdLst>
  <p:notesMasterIdLst>
    <p:notesMasterId r:id="rId31"/>
  </p:notesMasterIdLst>
  <p:handoutMasterIdLst>
    <p:handoutMasterId r:id="rId32"/>
  </p:handoutMasterIdLst>
  <p:sldIdLst>
    <p:sldId id="961" r:id="rId5"/>
    <p:sldId id="963" r:id="rId6"/>
    <p:sldId id="964" r:id="rId7"/>
    <p:sldId id="965" r:id="rId8"/>
    <p:sldId id="987" r:id="rId9"/>
    <p:sldId id="966" r:id="rId10"/>
    <p:sldId id="988" r:id="rId11"/>
    <p:sldId id="989" r:id="rId12"/>
    <p:sldId id="990" r:id="rId13"/>
    <p:sldId id="994" r:id="rId14"/>
    <p:sldId id="991" r:id="rId15"/>
    <p:sldId id="992" r:id="rId16"/>
    <p:sldId id="993" r:id="rId17"/>
    <p:sldId id="997" r:id="rId18"/>
    <p:sldId id="995" r:id="rId19"/>
    <p:sldId id="996" r:id="rId20"/>
    <p:sldId id="1003" r:id="rId21"/>
    <p:sldId id="999" r:id="rId22"/>
    <p:sldId id="998" r:id="rId23"/>
    <p:sldId id="1001" r:id="rId24"/>
    <p:sldId id="1000" r:id="rId25"/>
    <p:sldId id="1002" r:id="rId26"/>
    <p:sldId id="1004" r:id="rId27"/>
    <p:sldId id="1005" r:id="rId28"/>
    <p:sldId id="971" r:id="rId29"/>
    <p:sldId id="972" r:id="rId30"/>
  </p:sldIdLst>
  <p:sldSz cx="9144000" cy="6858000" type="screen4x3"/>
  <p:notesSz cx="7102475" cy="93884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4128" userDrawn="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se Weiler" initials="EW" lastIdx="38" clrIdx="0">
    <p:extLst>
      <p:ext uri="{19B8F6BF-5375-455C-9EA6-DF929625EA0E}">
        <p15:presenceInfo xmlns:p15="http://schemas.microsoft.com/office/powerpoint/2012/main" userId="8b57bf83d4730ab1" providerId="Windows Live"/>
      </p:ext>
    </p:extLst>
  </p:cmAuthor>
  <p:cmAuthor id="2" name="Yajaira Gijon" initials="YG" lastIdx="102" clrIdx="1">
    <p:extLst>
      <p:ext uri="{19B8F6BF-5375-455C-9EA6-DF929625EA0E}">
        <p15:presenceInfo xmlns:p15="http://schemas.microsoft.com/office/powerpoint/2012/main" userId="S-1-5-21-1606980848-1604221776-839522115-17045" providerId="AD"/>
      </p:ext>
    </p:extLst>
  </p:cmAuthor>
  <p:cmAuthor id="3" name="Microsoft Office User" initials="MOU" lastIdx="3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7244"/>
    <a:srgbClr val="207345"/>
    <a:srgbClr val="2A579A"/>
    <a:srgbClr val="7D7470"/>
    <a:srgbClr val="343434"/>
    <a:srgbClr val="197470"/>
    <a:srgbClr val="D5D0CA"/>
    <a:srgbClr val="E5E3DF"/>
    <a:srgbClr val="FF3FB6"/>
    <a:srgbClr val="C55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7DCC05-D312-4E6F-A431-59835F6F2F9E}" v="1254" dt="2022-06-14T16:16:54.7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868" autoAdjust="0"/>
  </p:normalViewPr>
  <p:slideViewPr>
    <p:cSldViewPr snapToGrid="0">
      <p:cViewPr varScale="1">
        <p:scale>
          <a:sx n="114" d="100"/>
          <a:sy n="114" d="100"/>
        </p:scale>
        <p:origin x="1506" y="102"/>
      </p:cViewPr>
      <p:guideLst>
        <p:guide orient="horz" pos="412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9" d="100"/>
        <a:sy n="89" d="100"/>
      </p:scale>
      <p:origin x="0" y="-3870"/>
    </p:cViewPr>
  </p:sorterViewPr>
  <p:notesViewPr>
    <p:cSldViewPr snapToGrid="0" showGuides="1">
      <p:cViewPr varScale="1">
        <p:scale>
          <a:sx n="119" d="100"/>
          <a:sy n="119" d="100"/>
        </p:scale>
        <p:origin x="489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 Matise" userId="201e34dc-d20d-4beb-9cf1-d69bec97e69c" providerId="ADAL" clId="{B07DCC05-D312-4E6F-A431-59835F6F2F9E}"/>
    <pc:docChg chg="undo redo custSel addSld delSld modSld sldOrd delSection modSection">
      <pc:chgData name="Joe Matise" userId="201e34dc-d20d-4beb-9cf1-d69bec97e69c" providerId="ADAL" clId="{B07DCC05-D312-4E6F-A431-59835F6F2F9E}" dt="2022-06-14T16:18:31.689" v="8932" actId="47"/>
      <pc:docMkLst>
        <pc:docMk/>
      </pc:docMkLst>
      <pc:sldChg chg="add del">
        <pc:chgData name="Joe Matise" userId="201e34dc-d20d-4beb-9cf1-d69bec97e69c" providerId="ADAL" clId="{B07DCC05-D312-4E6F-A431-59835F6F2F9E}" dt="2022-06-14T08:37:09.632" v="8840"/>
        <pc:sldMkLst>
          <pc:docMk/>
          <pc:sldMk cId="91650117" sldId="258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3799495128" sldId="261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1563490322" sldId="264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1326775450" sldId="267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2569391841" sldId="268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3793331066" sldId="269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3445404545" sldId="272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954074600" sldId="277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4160114846" sldId="281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499242067" sldId="285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2614503850" sldId="286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1951195111" sldId="288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2947778635" sldId="292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1695223440" sldId="299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3796874633" sldId="302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2124623896" sldId="314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4235191259" sldId="316"/>
        </pc:sldMkLst>
      </pc:sldChg>
      <pc:sldChg chg="del">
        <pc:chgData name="Joe Matise" userId="201e34dc-d20d-4beb-9cf1-d69bec97e69c" providerId="ADAL" clId="{B07DCC05-D312-4E6F-A431-59835F6F2F9E}" dt="2022-06-14T08:31:25.265" v="8565" actId="2696"/>
        <pc:sldMkLst>
          <pc:docMk/>
          <pc:sldMk cId="2693289251" sldId="322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2758244021" sldId="329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775068853" sldId="330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2881566488" sldId="331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2223943376" sldId="332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1821586923" sldId="338"/>
        </pc:sldMkLst>
      </pc:sldChg>
      <pc:sldChg chg="del">
        <pc:chgData name="Joe Matise" userId="201e34dc-d20d-4beb-9cf1-d69bec97e69c" providerId="ADAL" clId="{B07DCC05-D312-4E6F-A431-59835F6F2F9E}" dt="2022-06-14T08:31:25.265" v="8565" actId="2696"/>
        <pc:sldMkLst>
          <pc:docMk/>
          <pc:sldMk cId="2958337163" sldId="342"/>
        </pc:sldMkLst>
      </pc:sldChg>
      <pc:sldChg chg="del">
        <pc:chgData name="Joe Matise" userId="201e34dc-d20d-4beb-9cf1-d69bec97e69c" providerId="ADAL" clId="{B07DCC05-D312-4E6F-A431-59835F6F2F9E}" dt="2022-06-14T08:31:25.265" v="8565" actId="2696"/>
        <pc:sldMkLst>
          <pc:docMk/>
          <pc:sldMk cId="600381297" sldId="343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3480310167" sldId="353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1863514388" sldId="360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1048407873" sldId="362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2772563897" sldId="367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1755033658" sldId="368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236062348" sldId="370"/>
        </pc:sldMkLst>
      </pc:sldChg>
      <pc:sldChg chg="del">
        <pc:chgData name="Joe Matise" userId="201e34dc-d20d-4beb-9cf1-d69bec97e69c" providerId="ADAL" clId="{B07DCC05-D312-4E6F-A431-59835F6F2F9E}" dt="2022-06-14T08:31:25.265" v="8565" actId="2696"/>
        <pc:sldMkLst>
          <pc:docMk/>
          <pc:sldMk cId="2037532073" sldId="371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2754472561" sldId="372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1120745367" sldId="373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1072917309" sldId="376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10494219" sldId="379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3099481290" sldId="381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1417233646" sldId="385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573929374" sldId="387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3228725183" sldId="388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2417015266" sldId="389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2422247404" sldId="391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1572023110" sldId="392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2657846125" sldId="393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1195690347" sldId="398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1813809280" sldId="401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430144319" sldId="402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1612860404" sldId="403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2647464023" sldId="404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698367696" sldId="405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3240105910" sldId="406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2853889695" sldId="408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2674562408" sldId="411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1294329675" sldId="414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4067936772" sldId="415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1143416553" sldId="417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2385412592" sldId="418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2877112016" sldId="419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3907967079" sldId="421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356894573" sldId="422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311542240" sldId="423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381323598" sldId="424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1672899963" sldId="425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4135118998" sldId="426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4051110218" sldId="427"/>
        </pc:sldMkLst>
      </pc:sldChg>
      <pc:sldChg chg="del">
        <pc:chgData name="Joe Matise" userId="201e34dc-d20d-4beb-9cf1-d69bec97e69c" providerId="ADAL" clId="{B07DCC05-D312-4E6F-A431-59835F6F2F9E}" dt="2022-06-14T08:31:25.265" v="8565" actId="2696"/>
        <pc:sldMkLst>
          <pc:docMk/>
          <pc:sldMk cId="2583281397" sldId="429"/>
        </pc:sldMkLst>
      </pc:sldChg>
      <pc:sldChg chg="del">
        <pc:chgData name="Joe Matise" userId="201e34dc-d20d-4beb-9cf1-d69bec97e69c" providerId="ADAL" clId="{B07DCC05-D312-4E6F-A431-59835F6F2F9E}" dt="2022-06-14T08:31:25.265" v="8565" actId="2696"/>
        <pc:sldMkLst>
          <pc:docMk/>
          <pc:sldMk cId="631669317" sldId="430"/>
        </pc:sldMkLst>
      </pc:sldChg>
      <pc:sldChg chg="del">
        <pc:chgData name="Joe Matise" userId="201e34dc-d20d-4beb-9cf1-d69bec97e69c" providerId="ADAL" clId="{B07DCC05-D312-4E6F-A431-59835F6F2F9E}" dt="2022-06-14T08:31:25.265" v="8565" actId="2696"/>
        <pc:sldMkLst>
          <pc:docMk/>
          <pc:sldMk cId="1853692015" sldId="431"/>
        </pc:sldMkLst>
      </pc:sldChg>
      <pc:sldChg chg="del">
        <pc:chgData name="Joe Matise" userId="201e34dc-d20d-4beb-9cf1-d69bec97e69c" providerId="ADAL" clId="{B07DCC05-D312-4E6F-A431-59835F6F2F9E}" dt="2022-06-14T08:31:25.265" v="8565" actId="2696"/>
        <pc:sldMkLst>
          <pc:docMk/>
          <pc:sldMk cId="4180707127" sldId="432"/>
        </pc:sldMkLst>
      </pc:sldChg>
      <pc:sldChg chg="del">
        <pc:chgData name="Joe Matise" userId="201e34dc-d20d-4beb-9cf1-d69bec97e69c" providerId="ADAL" clId="{B07DCC05-D312-4E6F-A431-59835F6F2F9E}" dt="2022-06-14T08:31:25.265" v="8565" actId="2696"/>
        <pc:sldMkLst>
          <pc:docMk/>
          <pc:sldMk cId="4014571756" sldId="434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1758909926" sldId="437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2636120686" sldId="438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3822727120" sldId="443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2780055444" sldId="446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1424132728" sldId="447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732657721" sldId="448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1929974783" sldId="450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2511481502" sldId="454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2550174026" sldId="455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2988888000" sldId="471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1664190807" sldId="472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222892554" sldId="500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2488661425" sldId="501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2233717451" sldId="502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3612412954" sldId="504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1081997144" sldId="505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3079535598" sldId="956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2761475414" sldId="957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3826143174" sldId="958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2576914277" sldId="959"/>
        </pc:sldMkLst>
      </pc:sldChg>
      <pc:sldChg chg="del">
        <pc:chgData name="Joe Matise" userId="201e34dc-d20d-4beb-9cf1-d69bec97e69c" providerId="ADAL" clId="{B07DCC05-D312-4E6F-A431-59835F6F2F9E}" dt="2022-06-14T08:31:01.734" v="8563" actId="18676"/>
        <pc:sldMkLst>
          <pc:docMk/>
          <pc:sldMk cId="3564386276" sldId="960"/>
        </pc:sldMkLst>
      </pc:sldChg>
      <pc:sldChg chg="addSp delSp modSp mod">
        <pc:chgData name="Joe Matise" userId="201e34dc-d20d-4beb-9cf1-d69bec97e69c" providerId="ADAL" clId="{B07DCC05-D312-4E6F-A431-59835F6F2F9E}" dt="2022-06-14T08:35:00.836" v="8837" actId="1076"/>
        <pc:sldMkLst>
          <pc:docMk/>
          <pc:sldMk cId="658516458" sldId="961"/>
        </pc:sldMkLst>
        <pc:spChg chg="mod">
          <ac:chgData name="Joe Matise" userId="201e34dc-d20d-4beb-9cf1-d69bec97e69c" providerId="ADAL" clId="{B07DCC05-D312-4E6F-A431-59835F6F2F9E}" dt="2022-06-14T08:35:00.836" v="8837" actId="1076"/>
          <ac:spMkLst>
            <pc:docMk/>
            <pc:sldMk cId="658516458" sldId="961"/>
            <ac:spMk id="3" creationId="{6613BD4D-A765-4F55-AACE-7A439FEDA3AC}"/>
          </ac:spMkLst>
        </pc:spChg>
        <pc:spChg chg="del">
          <ac:chgData name="Joe Matise" userId="201e34dc-d20d-4beb-9cf1-d69bec97e69c" providerId="ADAL" clId="{B07DCC05-D312-4E6F-A431-59835F6F2F9E}" dt="2022-06-14T08:32:57.633" v="8701" actId="478"/>
          <ac:spMkLst>
            <pc:docMk/>
            <pc:sldMk cId="658516458" sldId="961"/>
            <ac:spMk id="4" creationId="{90B3BE8A-1D36-47FB-B47C-BFCBDAF093D5}"/>
          </ac:spMkLst>
        </pc:spChg>
        <pc:spChg chg="mod">
          <ac:chgData name="Joe Matise" userId="201e34dc-d20d-4beb-9cf1-d69bec97e69c" providerId="ADAL" clId="{B07DCC05-D312-4E6F-A431-59835F6F2F9E}" dt="2022-06-14T08:33:15.431" v="8744" actId="20577"/>
          <ac:spMkLst>
            <pc:docMk/>
            <pc:sldMk cId="658516458" sldId="961"/>
            <ac:spMk id="5" creationId="{EAFF5B1C-D324-4A7C-9831-DE129D132581}"/>
          </ac:spMkLst>
        </pc:spChg>
        <pc:spChg chg="add del mod">
          <ac:chgData name="Joe Matise" userId="201e34dc-d20d-4beb-9cf1-d69bec97e69c" providerId="ADAL" clId="{B07DCC05-D312-4E6F-A431-59835F6F2F9E}" dt="2022-06-14T08:33:01.067" v="8702" actId="478"/>
          <ac:spMkLst>
            <pc:docMk/>
            <pc:sldMk cId="658516458" sldId="961"/>
            <ac:spMk id="6" creationId="{EB60EA09-072D-4B26-A92F-16AECC90FBDF}"/>
          </ac:spMkLst>
        </pc:spChg>
        <pc:spChg chg="mod">
          <ac:chgData name="Joe Matise" userId="201e34dc-d20d-4beb-9cf1-d69bec97e69c" providerId="ADAL" clId="{B07DCC05-D312-4E6F-A431-59835F6F2F9E}" dt="2022-06-14T08:34:33.885" v="8758" actId="20577"/>
          <ac:spMkLst>
            <pc:docMk/>
            <pc:sldMk cId="658516458" sldId="961"/>
            <ac:spMk id="10" creationId="{23616B3B-05F0-4599-A2D5-4762510A5F11}"/>
          </ac:spMkLst>
        </pc:spChg>
      </pc:sldChg>
      <pc:sldChg chg="modSp mod">
        <pc:chgData name="Joe Matise" userId="201e34dc-d20d-4beb-9cf1-d69bec97e69c" providerId="ADAL" clId="{B07DCC05-D312-4E6F-A431-59835F6F2F9E}" dt="2022-06-06T03:51:05.511" v="610" actId="20577"/>
        <pc:sldMkLst>
          <pc:docMk/>
          <pc:sldMk cId="628448918" sldId="963"/>
        </pc:sldMkLst>
        <pc:graphicFrameChg chg="mod modGraphic">
          <ac:chgData name="Joe Matise" userId="201e34dc-d20d-4beb-9cf1-d69bec97e69c" providerId="ADAL" clId="{B07DCC05-D312-4E6F-A431-59835F6F2F9E}" dt="2022-06-06T03:51:05.511" v="610" actId="20577"/>
          <ac:graphicFrameMkLst>
            <pc:docMk/>
            <pc:sldMk cId="628448918" sldId="963"/>
            <ac:graphicFrameMk id="9" creationId="{C70112BB-C7D9-4B5B-990A-832A84BB70EC}"/>
          </ac:graphicFrameMkLst>
        </pc:graphicFrameChg>
      </pc:sldChg>
      <pc:sldChg chg="delSp modSp mod">
        <pc:chgData name="Joe Matise" userId="201e34dc-d20d-4beb-9cf1-d69bec97e69c" providerId="ADAL" clId="{B07DCC05-D312-4E6F-A431-59835F6F2F9E}" dt="2022-06-06T05:40:09.850" v="642" actId="478"/>
        <pc:sldMkLst>
          <pc:docMk/>
          <pc:sldMk cId="3230065593" sldId="964"/>
        </pc:sldMkLst>
        <pc:spChg chg="del">
          <ac:chgData name="Joe Matise" userId="201e34dc-d20d-4beb-9cf1-d69bec97e69c" providerId="ADAL" clId="{B07DCC05-D312-4E6F-A431-59835F6F2F9E}" dt="2022-06-06T05:40:09.850" v="642" actId="478"/>
          <ac:spMkLst>
            <pc:docMk/>
            <pc:sldMk cId="3230065593" sldId="964"/>
            <ac:spMk id="3" creationId="{6A6344C9-680B-3E45-9315-E8820D18E060}"/>
          </ac:spMkLst>
        </pc:spChg>
        <pc:spChg chg="mod">
          <ac:chgData name="Joe Matise" userId="201e34dc-d20d-4beb-9cf1-d69bec97e69c" providerId="ADAL" clId="{B07DCC05-D312-4E6F-A431-59835F6F2F9E}" dt="2022-06-06T05:40:05.973" v="641" actId="20577"/>
          <ac:spMkLst>
            <pc:docMk/>
            <pc:sldMk cId="3230065593" sldId="964"/>
            <ac:spMk id="5" creationId="{DBCF597C-F50D-4A97-BDAF-1298D483B59C}"/>
          </ac:spMkLst>
        </pc:spChg>
      </pc:sldChg>
      <pc:sldChg chg="addSp delSp modSp mod">
        <pc:chgData name="Joe Matise" userId="201e34dc-d20d-4beb-9cf1-d69bec97e69c" providerId="ADAL" clId="{B07DCC05-D312-4E6F-A431-59835F6F2F9E}" dt="2022-06-06T06:05:56.478" v="1815" actId="20577"/>
        <pc:sldMkLst>
          <pc:docMk/>
          <pc:sldMk cId="2975895993" sldId="965"/>
        </pc:sldMkLst>
        <pc:spChg chg="mod">
          <ac:chgData name="Joe Matise" userId="201e34dc-d20d-4beb-9cf1-d69bec97e69c" providerId="ADAL" clId="{B07DCC05-D312-4E6F-A431-59835F6F2F9E}" dt="2022-06-06T05:40:31.388" v="684" actId="20577"/>
          <ac:spMkLst>
            <pc:docMk/>
            <pc:sldMk cId="2975895993" sldId="965"/>
            <ac:spMk id="2" creationId="{A1468DE0-9170-144D-81CE-61CE141D8DBE}"/>
          </ac:spMkLst>
        </pc:spChg>
        <pc:spChg chg="mod">
          <ac:chgData name="Joe Matise" userId="201e34dc-d20d-4beb-9cf1-d69bec97e69c" providerId="ADAL" clId="{B07DCC05-D312-4E6F-A431-59835F6F2F9E}" dt="2022-06-06T06:05:56.478" v="1815" actId="20577"/>
          <ac:spMkLst>
            <pc:docMk/>
            <pc:sldMk cId="2975895993" sldId="965"/>
            <ac:spMk id="3" creationId="{EAF3FE68-4A4A-F549-A88A-4539D9C7AB72}"/>
          </ac:spMkLst>
        </pc:spChg>
        <pc:spChg chg="mod">
          <ac:chgData name="Joe Matise" userId="201e34dc-d20d-4beb-9cf1-d69bec97e69c" providerId="ADAL" clId="{B07DCC05-D312-4E6F-A431-59835F6F2F9E}" dt="2022-06-06T05:52:15.789" v="1225" actId="20577"/>
          <ac:spMkLst>
            <pc:docMk/>
            <pc:sldMk cId="2975895993" sldId="965"/>
            <ac:spMk id="5" creationId="{2046B6C1-638C-E649-8D1F-C26A2B3824C5}"/>
          </ac:spMkLst>
        </pc:spChg>
        <pc:spChg chg="add del mod">
          <ac:chgData name="Joe Matise" userId="201e34dc-d20d-4beb-9cf1-d69bec97e69c" providerId="ADAL" clId="{B07DCC05-D312-4E6F-A431-59835F6F2F9E}" dt="2022-06-06T05:56:53.230" v="1667" actId="478"/>
          <ac:spMkLst>
            <pc:docMk/>
            <pc:sldMk cId="2975895993" sldId="965"/>
            <ac:spMk id="6" creationId="{1580A99D-E8B1-4971-A147-AB73CDF19EA4}"/>
          </ac:spMkLst>
        </pc:spChg>
        <pc:spChg chg="del">
          <ac:chgData name="Joe Matise" userId="201e34dc-d20d-4beb-9cf1-d69bec97e69c" providerId="ADAL" clId="{B07DCC05-D312-4E6F-A431-59835F6F2F9E}" dt="2022-06-06T05:40:18.188" v="643" actId="478"/>
          <ac:spMkLst>
            <pc:docMk/>
            <pc:sldMk cId="2975895993" sldId="965"/>
            <ac:spMk id="20" creationId="{6D9D61AE-16D8-6141-A715-B1B5B2227466}"/>
          </ac:spMkLst>
        </pc:spChg>
        <pc:picChg chg="add del mod">
          <ac:chgData name="Joe Matise" userId="201e34dc-d20d-4beb-9cf1-d69bec97e69c" providerId="ADAL" clId="{B07DCC05-D312-4E6F-A431-59835F6F2F9E}" dt="2022-06-06T05:59:55.298" v="1732" actId="478"/>
          <ac:picMkLst>
            <pc:docMk/>
            <pc:sldMk cId="2975895993" sldId="965"/>
            <ac:picMk id="8" creationId="{AE9FC4C2-A47D-42C3-AA6C-AB44119847F1}"/>
          </ac:picMkLst>
        </pc:picChg>
        <pc:picChg chg="add del mod">
          <ac:chgData name="Joe Matise" userId="201e34dc-d20d-4beb-9cf1-d69bec97e69c" providerId="ADAL" clId="{B07DCC05-D312-4E6F-A431-59835F6F2F9E}" dt="2022-06-06T05:59:24.515" v="1726" actId="478"/>
          <ac:picMkLst>
            <pc:docMk/>
            <pc:sldMk cId="2975895993" sldId="965"/>
            <ac:picMk id="10" creationId="{7FE62775-2C6F-41BA-930E-2E56616C6FEA}"/>
          </ac:picMkLst>
        </pc:picChg>
        <pc:picChg chg="add del mod">
          <ac:chgData name="Joe Matise" userId="201e34dc-d20d-4beb-9cf1-d69bec97e69c" providerId="ADAL" clId="{B07DCC05-D312-4E6F-A431-59835F6F2F9E}" dt="2022-06-06T06:04:18.557" v="1741" actId="478"/>
          <ac:picMkLst>
            <pc:docMk/>
            <pc:sldMk cId="2975895993" sldId="965"/>
            <ac:picMk id="12" creationId="{8CA9C94B-AE2D-4079-A927-2B8E2FE6100D}"/>
          </ac:picMkLst>
        </pc:picChg>
        <pc:picChg chg="add del mod">
          <ac:chgData name="Joe Matise" userId="201e34dc-d20d-4beb-9cf1-d69bec97e69c" providerId="ADAL" clId="{B07DCC05-D312-4E6F-A431-59835F6F2F9E}" dt="2022-06-06T06:04:11.150" v="1738" actId="478"/>
          <ac:picMkLst>
            <pc:docMk/>
            <pc:sldMk cId="2975895993" sldId="965"/>
            <ac:picMk id="14" creationId="{10613BF8-A37F-4040-AF60-18D967A19005}"/>
          </ac:picMkLst>
        </pc:picChg>
        <pc:picChg chg="add mod">
          <ac:chgData name="Joe Matise" userId="201e34dc-d20d-4beb-9cf1-d69bec97e69c" providerId="ADAL" clId="{B07DCC05-D312-4E6F-A431-59835F6F2F9E}" dt="2022-06-06T06:05:33.110" v="1754" actId="1076"/>
          <ac:picMkLst>
            <pc:docMk/>
            <pc:sldMk cId="2975895993" sldId="965"/>
            <ac:picMk id="16" creationId="{712B798D-EC45-40FA-B404-26B811CD0BCC}"/>
          </ac:picMkLst>
        </pc:picChg>
        <pc:picChg chg="add mod">
          <ac:chgData name="Joe Matise" userId="201e34dc-d20d-4beb-9cf1-d69bec97e69c" providerId="ADAL" clId="{B07DCC05-D312-4E6F-A431-59835F6F2F9E}" dt="2022-06-06T06:05:35.277" v="1755" actId="1076"/>
          <ac:picMkLst>
            <pc:docMk/>
            <pc:sldMk cId="2975895993" sldId="965"/>
            <ac:picMk id="18" creationId="{E476CED4-59AB-4231-858C-5A8E664A4296}"/>
          </ac:picMkLst>
        </pc:picChg>
      </pc:sldChg>
      <pc:sldChg chg="addSp delSp modSp mod ord">
        <pc:chgData name="Joe Matise" userId="201e34dc-d20d-4beb-9cf1-d69bec97e69c" providerId="ADAL" clId="{B07DCC05-D312-4E6F-A431-59835F6F2F9E}" dt="2022-06-06T06:38:13.913" v="2208" actId="20577"/>
        <pc:sldMkLst>
          <pc:docMk/>
          <pc:sldMk cId="1844745169" sldId="966"/>
        </pc:sldMkLst>
        <pc:spChg chg="add del mod">
          <ac:chgData name="Joe Matise" userId="201e34dc-d20d-4beb-9cf1-d69bec97e69c" providerId="ADAL" clId="{B07DCC05-D312-4E6F-A431-59835F6F2F9E}" dt="2022-06-06T05:40:58.766" v="689" actId="478"/>
          <ac:spMkLst>
            <pc:docMk/>
            <pc:sldMk cId="1844745169" sldId="966"/>
            <ac:spMk id="3" creationId="{60144D32-E51C-40D4-BE56-5C7E37B2A0C2}"/>
          </ac:spMkLst>
        </pc:spChg>
        <pc:spChg chg="del">
          <ac:chgData name="Joe Matise" userId="201e34dc-d20d-4beb-9cf1-d69bec97e69c" providerId="ADAL" clId="{B07DCC05-D312-4E6F-A431-59835F6F2F9E}" dt="2022-06-06T05:40:57.447" v="688" actId="478"/>
          <ac:spMkLst>
            <pc:docMk/>
            <pc:sldMk cId="1844745169" sldId="966"/>
            <ac:spMk id="5" creationId="{2046B6C1-638C-E649-8D1F-C26A2B3824C5}"/>
          </ac:spMkLst>
        </pc:spChg>
        <pc:spChg chg="mod">
          <ac:chgData name="Joe Matise" userId="201e34dc-d20d-4beb-9cf1-d69bec97e69c" providerId="ADAL" clId="{B07DCC05-D312-4E6F-A431-59835F6F2F9E}" dt="2022-06-06T05:41:31.389" v="746" actId="20577"/>
          <ac:spMkLst>
            <pc:docMk/>
            <pc:sldMk cId="1844745169" sldId="966"/>
            <ac:spMk id="12" creationId="{09D1E325-118F-4486-8540-1EB0B3726795}"/>
          </ac:spMkLst>
        </pc:spChg>
        <pc:spChg chg="mod">
          <ac:chgData name="Joe Matise" userId="201e34dc-d20d-4beb-9cf1-d69bec97e69c" providerId="ADAL" clId="{B07DCC05-D312-4E6F-A431-59835F6F2F9E}" dt="2022-06-06T05:48:15.783" v="1194" actId="20577"/>
          <ac:spMkLst>
            <pc:docMk/>
            <pc:sldMk cId="1844745169" sldId="966"/>
            <ac:spMk id="16" creationId="{5DE260E0-4C28-4E2F-8AF4-57B8639D02B2}"/>
          </ac:spMkLst>
        </pc:spChg>
        <pc:spChg chg="mod">
          <ac:chgData name="Joe Matise" userId="201e34dc-d20d-4beb-9cf1-d69bec97e69c" providerId="ADAL" clId="{B07DCC05-D312-4E6F-A431-59835F6F2F9E}" dt="2022-06-06T06:38:13.913" v="2208" actId="20577"/>
          <ac:spMkLst>
            <pc:docMk/>
            <pc:sldMk cId="1844745169" sldId="966"/>
            <ac:spMk id="20" creationId="{9D966711-8ECC-D04A-A101-3BA238764427}"/>
          </ac:spMkLst>
        </pc:spChg>
        <pc:spChg chg="mod">
          <ac:chgData name="Joe Matise" userId="201e34dc-d20d-4beb-9cf1-d69bec97e69c" providerId="ADAL" clId="{B07DCC05-D312-4E6F-A431-59835F6F2F9E}" dt="2022-06-06T05:40:54.883" v="687"/>
          <ac:spMkLst>
            <pc:docMk/>
            <pc:sldMk cId="1844745169" sldId="966"/>
            <ac:spMk id="23" creationId="{A882265E-7E3F-4084-870E-F700139E8AC6}"/>
          </ac:spMkLst>
        </pc:spChg>
      </pc:sldChg>
      <pc:sldChg chg="del">
        <pc:chgData name="Joe Matise" userId="201e34dc-d20d-4beb-9cf1-d69bec97e69c" providerId="ADAL" clId="{B07DCC05-D312-4E6F-A431-59835F6F2F9E}" dt="2022-06-14T08:30:55.609" v="8562" actId="47"/>
        <pc:sldMkLst>
          <pc:docMk/>
          <pc:sldMk cId="1007737602" sldId="967"/>
        </pc:sldMkLst>
      </pc:sldChg>
      <pc:sldChg chg="del">
        <pc:chgData name="Joe Matise" userId="201e34dc-d20d-4beb-9cf1-d69bec97e69c" providerId="ADAL" clId="{B07DCC05-D312-4E6F-A431-59835F6F2F9E}" dt="2022-06-14T08:30:55.609" v="8562" actId="47"/>
        <pc:sldMkLst>
          <pc:docMk/>
          <pc:sldMk cId="422436415" sldId="968"/>
        </pc:sldMkLst>
      </pc:sldChg>
      <pc:sldChg chg="del">
        <pc:chgData name="Joe Matise" userId="201e34dc-d20d-4beb-9cf1-d69bec97e69c" providerId="ADAL" clId="{B07DCC05-D312-4E6F-A431-59835F6F2F9E}" dt="2022-06-14T08:30:55.609" v="8562" actId="47"/>
        <pc:sldMkLst>
          <pc:docMk/>
          <pc:sldMk cId="3722985615" sldId="969"/>
        </pc:sldMkLst>
      </pc:sldChg>
      <pc:sldChg chg="del">
        <pc:chgData name="Joe Matise" userId="201e34dc-d20d-4beb-9cf1-d69bec97e69c" providerId="ADAL" clId="{B07DCC05-D312-4E6F-A431-59835F6F2F9E}" dt="2022-06-14T08:30:55.609" v="8562" actId="47"/>
        <pc:sldMkLst>
          <pc:docMk/>
          <pc:sldMk cId="3986297724" sldId="970"/>
        </pc:sldMkLst>
      </pc:sldChg>
      <pc:sldChg chg="addSp modSp mod chgLayout">
        <pc:chgData name="Joe Matise" userId="201e34dc-d20d-4beb-9cf1-d69bec97e69c" providerId="ADAL" clId="{B07DCC05-D312-4E6F-A431-59835F6F2F9E}" dt="2022-06-14T16:17:18.956" v="8931" actId="1076"/>
        <pc:sldMkLst>
          <pc:docMk/>
          <pc:sldMk cId="3318588356" sldId="972"/>
        </pc:sldMkLst>
        <pc:spChg chg="mod ord">
          <ac:chgData name="Joe Matise" userId="201e34dc-d20d-4beb-9cf1-d69bec97e69c" providerId="ADAL" clId="{B07DCC05-D312-4E6F-A431-59835F6F2F9E}" dt="2022-06-14T16:14:39.404" v="8843" actId="700"/>
          <ac:spMkLst>
            <pc:docMk/>
            <pc:sldMk cId="3318588356" sldId="972"/>
            <ac:spMk id="2" creationId="{714977CD-0294-534D-B11E-09C82EF4EE23}"/>
          </ac:spMkLst>
        </pc:spChg>
        <pc:spChg chg="mod ord">
          <ac:chgData name="Joe Matise" userId="201e34dc-d20d-4beb-9cf1-d69bec97e69c" providerId="ADAL" clId="{B07DCC05-D312-4E6F-A431-59835F6F2F9E}" dt="2022-06-14T16:14:39.404" v="8843" actId="700"/>
          <ac:spMkLst>
            <pc:docMk/>
            <pc:sldMk cId="3318588356" sldId="972"/>
            <ac:spMk id="3" creationId="{B1FAE600-7229-4F9E-AE10-66DCD067FA1C}"/>
          </ac:spMkLst>
        </pc:spChg>
        <pc:spChg chg="add mod">
          <ac:chgData name="Joe Matise" userId="201e34dc-d20d-4beb-9cf1-d69bec97e69c" providerId="ADAL" clId="{B07DCC05-D312-4E6F-A431-59835F6F2F9E}" dt="2022-06-14T16:17:18.956" v="8931" actId="1076"/>
          <ac:spMkLst>
            <pc:docMk/>
            <pc:sldMk cId="3318588356" sldId="972"/>
            <ac:spMk id="4" creationId="{07056063-891E-475B-8086-3D952A5C12B7}"/>
          </ac:spMkLst>
        </pc:spChg>
      </pc:sldChg>
      <pc:sldChg chg="del">
        <pc:chgData name="Joe Matise" userId="201e34dc-d20d-4beb-9cf1-d69bec97e69c" providerId="ADAL" clId="{B07DCC05-D312-4E6F-A431-59835F6F2F9E}" dt="2022-06-06T03:40:05.186" v="0" actId="47"/>
        <pc:sldMkLst>
          <pc:docMk/>
          <pc:sldMk cId="1129175663" sldId="973"/>
        </pc:sldMkLst>
      </pc:sldChg>
      <pc:sldChg chg="del">
        <pc:chgData name="Joe Matise" userId="201e34dc-d20d-4beb-9cf1-d69bec97e69c" providerId="ADAL" clId="{B07DCC05-D312-4E6F-A431-59835F6F2F9E}" dt="2022-06-14T08:31:25.265" v="8565" actId="2696"/>
        <pc:sldMkLst>
          <pc:docMk/>
          <pc:sldMk cId="2339852559" sldId="974"/>
        </pc:sldMkLst>
      </pc:sldChg>
      <pc:sldChg chg="del">
        <pc:chgData name="Joe Matise" userId="201e34dc-d20d-4beb-9cf1-d69bec97e69c" providerId="ADAL" clId="{B07DCC05-D312-4E6F-A431-59835F6F2F9E}" dt="2022-06-14T08:31:25.265" v="8565" actId="2696"/>
        <pc:sldMkLst>
          <pc:docMk/>
          <pc:sldMk cId="1766140371" sldId="975"/>
        </pc:sldMkLst>
      </pc:sldChg>
      <pc:sldChg chg="del">
        <pc:chgData name="Joe Matise" userId="201e34dc-d20d-4beb-9cf1-d69bec97e69c" providerId="ADAL" clId="{B07DCC05-D312-4E6F-A431-59835F6F2F9E}" dt="2022-06-14T08:31:25.265" v="8565" actId="2696"/>
        <pc:sldMkLst>
          <pc:docMk/>
          <pc:sldMk cId="3699675034" sldId="976"/>
        </pc:sldMkLst>
      </pc:sldChg>
      <pc:sldChg chg="del">
        <pc:chgData name="Joe Matise" userId="201e34dc-d20d-4beb-9cf1-d69bec97e69c" providerId="ADAL" clId="{B07DCC05-D312-4E6F-A431-59835F6F2F9E}" dt="2022-06-14T08:31:25.265" v="8565" actId="2696"/>
        <pc:sldMkLst>
          <pc:docMk/>
          <pc:sldMk cId="1400149848" sldId="977"/>
        </pc:sldMkLst>
      </pc:sldChg>
      <pc:sldChg chg="del">
        <pc:chgData name="Joe Matise" userId="201e34dc-d20d-4beb-9cf1-d69bec97e69c" providerId="ADAL" clId="{B07DCC05-D312-4E6F-A431-59835F6F2F9E}" dt="2022-06-14T08:31:25.265" v="8565" actId="2696"/>
        <pc:sldMkLst>
          <pc:docMk/>
          <pc:sldMk cId="384571643" sldId="978"/>
        </pc:sldMkLst>
      </pc:sldChg>
      <pc:sldChg chg="del">
        <pc:chgData name="Joe Matise" userId="201e34dc-d20d-4beb-9cf1-d69bec97e69c" providerId="ADAL" clId="{B07DCC05-D312-4E6F-A431-59835F6F2F9E}" dt="2022-06-14T08:31:25.265" v="8565" actId="2696"/>
        <pc:sldMkLst>
          <pc:docMk/>
          <pc:sldMk cId="1580118051" sldId="979"/>
        </pc:sldMkLst>
      </pc:sldChg>
      <pc:sldChg chg="del">
        <pc:chgData name="Joe Matise" userId="201e34dc-d20d-4beb-9cf1-d69bec97e69c" providerId="ADAL" clId="{B07DCC05-D312-4E6F-A431-59835F6F2F9E}" dt="2022-06-14T08:31:25.265" v="8565" actId="2696"/>
        <pc:sldMkLst>
          <pc:docMk/>
          <pc:sldMk cId="432674214" sldId="980"/>
        </pc:sldMkLst>
      </pc:sldChg>
      <pc:sldChg chg="del">
        <pc:chgData name="Joe Matise" userId="201e34dc-d20d-4beb-9cf1-d69bec97e69c" providerId="ADAL" clId="{B07DCC05-D312-4E6F-A431-59835F6F2F9E}" dt="2022-06-14T08:31:25.265" v="8565" actId="2696"/>
        <pc:sldMkLst>
          <pc:docMk/>
          <pc:sldMk cId="1011555267" sldId="981"/>
        </pc:sldMkLst>
      </pc:sldChg>
      <pc:sldChg chg="del">
        <pc:chgData name="Joe Matise" userId="201e34dc-d20d-4beb-9cf1-d69bec97e69c" providerId="ADAL" clId="{B07DCC05-D312-4E6F-A431-59835F6F2F9E}" dt="2022-06-14T08:31:25.265" v="8565" actId="2696"/>
        <pc:sldMkLst>
          <pc:docMk/>
          <pc:sldMk cId="2756901734" sldId="982"/>
        </pc:sldMkLst>
      </pc:sldChg>
      <pc:sldChg chg="del">
        <pc:chgData name="Joe Matise" userId="201e34dc-d20d-4beb-9cf1-d69bec97e69c" providerId="ADAL" clId="{B07DCC05-D312-4E6F-A431-59835F6F2F9E}" dt="2022-06-14T08:31:25.265" v="8565" actId="2696"/>
        <pc:sldMkLst>
          <pc:docMk/>
          <pc:sldMk cId="3185068411" sldId="984"/>
        </pc:sldMkLst>
      </pc:sldChg>
      <pc:sldChg chg="del">
        <pc:chgData name="Joe Matise" userId="201e34dc-d20d-4beb-9cf1-d69bec97e69c" providerId="ADAL" clId="{B07DCC05-D312-4E6F-A431-59835F6F2F9E}" dt="2022-06-14T08:31:25.265" v="8565" actId="2696"/>
        <pc:sldMkLst>
          <pc:docMk/>
          <pc:sldMk cId="3383030555" sldId="985"/>
        </pc:sldMkLst>
      </pc:sldChg>
      <pc:sldChg chg="del">
        <pc:chgData name="Joe Matise" userId="201e34dc-d20d-4beb-9cf1-d69bec97e69c" providerId="ADAL" clId="{B07DCC05-D312-4E6F-A431-59835F6F2F9E}" dt="2022-06-14T08:31:25.265" v="8565" actId="2696"/>
        <pc:sldMkLst>
          <pc:docMk/>
          <pc:sldMk cId="798126390" sldId="986"/>
        </pc:sldMkLst>
      </pc:sldChg>
      <pc:sldChg chg="addSp delSp modSp new mod ord modClrScheme modAnim chgLayout">
        <pc:chgData name="Joe Matise" userId="201e34dc-d20d-4beb-9cf1-d69bec97e69c" providerId="ADAL" clId="{B07DCC05-D312-4E6F-A431-59835F6F2F9E}" dt="2022-06-06T06:36:36.193" v="2172"/>
        <pc:sldMkLst>
          <pc:docMk/>
          <pc:sldMk cId="2414008719" sldId="987"/>
        </pc:sldMkLst>
        <pc:spChg chg="mod ord">
          <ac:chgData name="Joe Matise" userId="201e34dc-d20d-4beb-9cf1-d69bec97e69c" providerId="ADAL" clId="{B07DCC05-D312-4E6F-A431-59835F6F2F9E}" dt="2022-06-06T06:08:51.557" v="1934" actId="700"/>
          <ac:spMkLst>
            <pc:docMk/>
            <pc:sldMk cId="2414008719" sldId="987"/>
            <ac:spMk id="2" creationId="{FBF67A43-C9D2-40A6-B5A3-9F53E8401C46}"/>
          </ac:spMkLst>
        </pc:spChg>
        <pc:spChg chg="del mod ord">
          <ac:chgData name="Joe Matise" userId="201e34dc-d20d-4beb-9cf1-d69bec97e69c" providerId="ADAL" clId="{B07DCC05-D312-4E6F-A431-59835F6F2F9E}" dt="2022-06-06T06:10:32.567" v="2027" actId="478"/>
          <ac:spMkLst>
            <pc:docMk/>
            <pc:sldMk cId="2414008719" sldId="987"/>
            <ac:spMk id="3" creationId="{0981C73C-33F9-4514-B6FF-33EE406FC155}"/>
          </ac:spMkLst>
        </pc:spChg>
        <pc:spChg chg="del mod ord">
          <ac:chgData name="Joe Matise" userId="201e34dc-d20d-4beb-9cf1-d69bec97e69c" providerId="ADAL" clId="{B07DCC05-D312-4E6F-A431-59835F6F2F9E}" dt="2022-06-06T06:08:51.557" v="1934" actId="700"/>
          <ac:spMkLst>
            <pc:docMk/>
            <pc:sldMk cId="2414008719" sldId="987"/>
            <ac:spMk id="4" creationId="{2B53632D-9852-42B5-B68C-6E273C4C82B5}"/>
          </ac:spMkLst>
        </pc:spChg>
        <pc:spChg chg="del mod ord">
          <ac:chgData name="Joe Matise" userId="201e34dc-d20d-4beb-9cf1-d69bec97e69c" providerId="ADAL" clId="{B07DCC05-D312-4E6F-A431-59835F6F2F9E}" dt="2022-06-06T06:08:51.557" v="1934" actId="700"/>
          <ac:spMkLst>
            <pc:docMk/>
            <pc:sldMk cId="2414008719" sldId="987"/>
            <ac:spMk id="5" creationId="{916A15B2-A644-4720-83AF-778DF03A34D2}"/>
          </ac:spMkLst>
        </pc:spChg>
        <pc:spChg chg="add mod ord">
          <ac:chgData name="Joe Matise" userId="201e34dc-d20d-4beb-9cf1-d69bec97e69c" providerId="ADAL" clId="{B07DCC05-D312-4E6F-A431-59835F6F2F9E}" dt="2022-06-06T06:34:15.881" v="2150" actId="20577"/>
          <ac:spMkLst>
            <pc:docMk/>
            <pc:sldMk cId="2414008719" sldId="987"/>
            <ac:spMk id="6" creationId="{9E1DA05E-300B-4587-9942-EA987573616D}"/>
          </ac:spMkLst>
        </pc:spChg>
        <pc:spChg chg="add del mod ord">
          <ac:chgData name="Joe Matise" userId="201e34dc-d20d-4beb-9cf1-d69bec97e69c" providerId="ADAL" clId="{B07DCC05-D312-4E6F-A431-59835F6F2F9E}" dt="2022-06-06T06:23:59.461" v="2030" actId="22"/>
          <ac:spMkLst>
            <pc:docMk/>
            <pc:sldMk cId="2414008719" sldId="987"/>
            <ac:spMk id="7" creationId="{F4417B4A-E26D-4262-B0A2-BC6606101C40}"/>
          </ac:spMkLst>
        </pc:spChg>
        <pc:spChg chg="add mod ord">
          <ac:chgData name="Joe Matise" userId="201e34dc-d20d-4beb-9cf1-d69bec97e69c" providerId="ADAL" clId="{B07DCC05-D312-4E6F-A431-59835F6F2F9E}" dt="2022-06-06T06:30:44.538" v="2117" actId="6549"/>
          <ac:spMkLst>
            <pc:docMk/>
            <pc:sldMk cId="2414008719" sldId="987"/>
            <ac:spMk id="8" creationId="{D384047A-C370-46F4-9895-BC88269DB18A}"/>
          </ac:spMkLst>
        </pc:spChg>
        <pc:spChg chg="add del mod">
          <ac:chgData name="Joe Matise" userId="201e34dc-d20d-4beb-9cf1-d69bec97e69c" providerId="ADAL" clId="{B07DCC05-D312-4E6F-A431-59835F6F2F9E}" dt="2022-06-06T06:10:35.755" v="2028" actId="478"/>
          <ac:spMkLst>
            <pc:docMk/>
            <pc:sldMk cId="2414008719" sldId="987"/>
            <ac:spMk id="10" creationId="{EFE939E1-1E80-42F5-9302-075E51099737}"/>
          </ac:spMkLst>
        </pc:spChg>
        <pc:picChg chg="add mod ord modCrop">
          <ac:chgData name="Joe Matise" userId="201e34dc-d20d-4beb-9cf1-d69bec97e69c" providerId="ADAL" clId="{B07DCC05-D312-4E6F-A431-59835F6F2F9E}" dt="2022-06-06T06:24:30.472" v="2041" actId="18131"/>
          <ac:picMkLst>
            <pc:docMk/>
            <pc:sldMk cId="2414008719" sldId="987"/>
            <ac:picMk id="12" creationId="{F0D011EA-E83A-4F1B-A285-BD2CB19834FF}"/>
          </ac:picMkLst>
        </pc:picChg>
        <pc:picChg chg="add del">
          <ac:chgData name="Joe Matise" userId="201e34dc-d20d-4beb-9cf1-d69bec97e69c" providerId="ADAL" clId="{B07DCC05-D312-4E6F-A431-59835F6F2F9E}" dt="2022-06-06T06:25:37.045" v="2046" actId="22"/>
          <ac:picMkLst>
            <pc:docMk/>
            <pc:sldMk cId="2414008719" sldId="987"/>
            <ac:picMk id="14" creationId="{F4A113AD-1342-49C9-9621-486C8244B1B4}"/>
          </ac:picMkLst>
        </pc:picChg>
        <pc:picChg chg="add mod modCrop">
          <ac:chgData name="Joe Matise" userId="201e34dc-d20d-4beb-9cf1-d69bec97e69c" providerId="ADAL" clId="{B07DCC05-D312-4E6F-A431-59835F6F2F9E}" dt="2022-06-06T06:26:41.791" v="2058" actId="732"/>
          <ac:picMkLst>
            <pc:docMk/>
            <pc:sldMk cId="2414008719" sldId="987"/>
            <ac:picMk id="16" creationId="{84BE24FA-64A3-4613-8E66-BCB4A37A56A3}"/>
          </ac:picMkLst>
        </pc:picChg>
        <pc:picChg chg="add mod modCrop">
          <ac:chgData name="Joe Matise" userId="201e34dc-d20d-4beb-9cf1-d69bec97e69c" providerId="ADAL" clId="{B07DCC05-D312-4E6F-A431-59835F6F2F9E}" dt="2022-06-06T06:27:56.558" v="2071" actId="732"/>
          <ac:picMkLst>
            <pc:docMk/>
            <pc:sldMk cId="2414008719" sldId="987"/>
            <ac:picMk id="18" creationId="{5D900345-3A68-49EE-A0B5-452973A60D81}"/>
          </ac:picMkLst>
        </pc:picChg>
        <pc:picChg chg="add mod modCrop">
          <ac:chgData name="Joe Matise" userId="201e34dc-d20d-4beb-9cf1-d69bec97e69c" providerId="ADAL" clId="{B07DCC05-D312-4E6F-A431-59835F6F2F9E}" dt="2022-06-06T06:35:21.430" v="2161" actId="732"/>
          <ac:picMkLst>
            <pc:docMk/>
            <pc:sldMk cId="2414008719" sldId="987"/>
            <ac:picMk id="20" creationId="{9F6A78CB-C7B5-4212-8948-41AFF6E451DE}"/>
          </ac:picMkLst>
        </pc:picChg>
        <pc:picChg chg="add mod modCrop">
          <ac:chgData name="Joe Matise" userId="201e34dc-d20d-4beb-9cf1-d69bec97e69c" providerId="ADAL" clId="{B07DCC05-D312-4E6F-A431-59835F6F2F9E}" dt="2022-06-06T06:36:21.070" v="2170" actId="732"/>
          <ac:picMkLst>
            <pc:docMk/>
            <pc:sldMk cId="2414008719" sldId="987"/>
            <ac:picMk id="22" creationId="{CF6FC68A-301C-4AD3-B577-D4EE8FE731EB}"/>
          </ac:picMkLst>
        </pc:picChg>
      </pc:sldChg>
      <pc:sldChg chg="modSp add mod">
        <pc:chgData name="Joe Matise" userId="201e34dc-d20d-4beb-9cf1-d69bec97e69c" providerId="ADAL" clId="{B07DCC05-D312-4E6F-A431-59835F6F2F9E}" dt="2022-06-06T06:45:45.152" v="2232" actId="20577"/>
        <pc:sldMkLst>
          <pc:docMk/>
          <pc:sldMk cId="4209250717" sldId="988"/>
        </pc:sldMkLst>
        <pc:spChg chg="mod">
          <ac:chgData name="Joe Matise" userId="201e34dc-d20d-4beb-9cf1-d69bec97e69c" providerId="ADAL" clId="{B07DCC05-D312-4E6F-A431-59835F6F2F9E}" dt="2022-06-06T06:45:45.152" v="2232" actId="20577"/>
          <ac:spMkLst>
            <pc:docMk/>
            <pc:sldMk cId="4209250717" sldId="988"/>
            <ac:spMk id="5" creationId="{DBCF597C-F50D-4A97-BDAF-1298D483B59C}"/>
          </ac:spMkLst>
        </pc:spChg>
      </pc:sldChg>
      <pc:sldChg chg="delSp modSp add mod">
        <pc:chgData name="Joe Matise" userId="201e34dc-d20d-4beb-9cf1-d69bec97e69c" providerId="ADAL" clId="{B07DCC05-D312-4E6F-A431-59835F6F2F9E}" dt="2022-06-14T04:23:54.860" v="3028" actId="20577"/>
        <pc:sldMkLst>
          <pc:docMk/>
          <pc:sldMk cId="597656365" sldId="989"/>
        </pc:sldMkLst>
        <pc:spChg chg="mod">
          <ac:chgData name="Joe Matise" userId="201e34dc-d20d-4beb-9cf1-d69bec97e69c" providerId="ADAL" clId="{B07DCC05-D312-4E6F-A431-59835F6F2F9E}" dt="2022-06-06T06:46:20.018" v="2287" actId="20577"/>
          <ac:spMkLst>
            <pc:docMk/>
            <pc:sldMk cId="597656365" sldId="989"/>
            <ac:spMk id="2" creationId="{A1468DE0-9170-144D-81CE-61CE141D8DBE}"/>
          </ac:spMkLst>
        </pc:spChg>
        <pc:spChg chg="mod">
          <ac:chgData name="Joe Matise" userId="201e34dc-d20d-4beb-9cf1-d69bec97e69c" providerId="ADAL" clId="{B07DCC05-D312-4E6F-A431-59835F6F2F9E}" dt="2022-06-14T04:23:54.860" v="3028" actId="20577"/>
          <ac:spMkLst>
            <pc:docMk/>
            <pc:sldMk cId="597656365" sldId="989"/>
            <ac:spMk id="3" creationId="{EAF3FE68-4A4A-F549-A88A-4539D9C7AB72}"/>
          </ac:spMkLst>
        </pc:spChg>
        <pc:spChg chg="mod">
          <ac:chgData name="Joe Matise" userId="201e34dc-d20d-4beb-9cf1-d69bec97e69c" providerId="ADAL" clId="{B07DCC05-D312-4E6F-A431-59835F6F2F9E}" dt="2022-06-06T06:46:25.527" v="2301" actId="20577"/>
          <ac:spMkLst>
            <pc:docMk/>
            <pc:sldMk cId="597656365" sldId="989"/>
            <ac:spMk id="5" creationId="{2046B6C1-638C-E649-8D1F-C26A2B3824C5}"/>
          </ac:spMkLst>
        </pc:spChg>
        <pc:picChg chg="del">
          <ac:chgData name="Joe Matise" userId="201e34dc-d20d-4beb-9cf1-d69bec97e69c" providerId="ADAL" clId="{B07DCC05-D312-4E6F-A431-59835F6F2F9E}" dt="2022-06-06T06:45:56.160" v="2234" actId="478"/>
          <ac:picMkLst>
            <pc:docMk/>
            <pc:sldMk cId="597656365" sldId="989"/>
            <ac:picMk id="16" creationId="{712B798D-EC45-40FA-B404-26B811CD0BCC}"/>
          </ac:picMkLst>
        </pc:picChg>
        <pc:picChg chg="del">
          <ac:chgData name="Joe Matise" userId="201e34dc-d20d-4beb-9cf1-d69bec97e69c" providerId="ADAL" clId="{B07DCC05-D312-4E6F-A431-59835F6F2F9E}" dt="2022-06-06T06:45:57.542" v="2235" actId="478"/>
          <ac:picMkLst>
            <pc:docMk/>
            <pc:sldMk cId="597656365" sldId="989"/>
            <ac:picMk id="18" creationId="{E476CED4-59AB-4231-858C-5A8E664A4296}"/>
          </ac:picMkLst>
        </pc:picChg>
      </pc:sldChg>
      <pc:sldChg chg="modSp add mod modAnim">
        <pc:chgData name="Joe Matise" userId="201e34dc-d20d-4beb-9cf1-d69bec97e69c" providerId="ADAL" clId="{B07DCC05-D312-4E6F-A431-59835F6F2F9E}" dt="2022-06-14T04:30:54.222" v="3439" actId="5793"/>
        <pc:sldMkLst>
          <pc:docMk/>
          <pc:sldMk cId="3006641889" sldId="990"/>
        </pc:sldMkLst>
        <pc:spChg chg="mod">
          <ac:chgData name="Joe Matise" userId="201e34dc-d20d-4beb-9cf1-d69bec97e69c" providerId="ADAL" clId="{B07DCC05-D312-4E6F-A431-59835F6F2F9E}" dt="2022-06-14T04:30:54.222" v="3439" actId="5793"/>
          <ac:spMkLst>
            <pc:docMk/>
            <pc:sldMk cId="3006641889" sldId="990"/>
            <ac:spMk id="3" creationId="{EAF3FE68-4A4A-F549-A88A-4539D9C7AB72}"/>
          </ac:spMkLst>
        </pc:spChg>
        <pc:spChg chg="mod">
          <ac:chgData name="Joe Matise" userId="201e34dc-d20d-4beb-9cf1-d69bec97e69c" providerId="ADAL" clId="{B07DCC05-D312-4E6F-A431-59835F6F2F9E}" dt="2022-06-14T04:25:53.173" v="3168" actId="20577"/>
          <ac:spMkLst>
            <pc:docMk/>
            <pc:sldMk cId="3006641889" sldId="990"/>
            <ac:spMk id="5" creationId="{2046B6C1-638C-E649-8D1F-C26A2B3824C5}"/>
          </ac:spMkLst>
        </pc:spChg>
      </pc:sldChg>
      <pc:sldChg chg="modSp add mod ord modAnim">
        <pc:chgData name="Joe Matise" userId="201e34dc-d20d-4beb-9cf1-d69bec97e69c" providerId="ADAL" clId="{B07DCC05-D312-4E6F-A431-59835F6F2F9E}" dt="2022-06-14T08:18:37.874" v="8462" actId="20577"/>
        <pc:sldMkLst>
          <pc:docMk/>
          <pc:sldMk cId="3663330832" sldId="991"/>
        </pc:sldMkLst>
        <pc:spChg chg="mod">
          <ac:chgData name="Joe Matise" userId="201e34dc-d20d-4beb-9cf1-d69bec97e69c" providerId="ADAL" clId="{B07DCC05-D312-4E6F-A431-59835F6F2F9E}" dt="2022-06-14T08:18:37.874" v="8462" actId="20577"/>
          <ac:spMkLst>
            <pc:docMk/>
            <pc:sldMk cId="3663330832" sldId="991"/>
            <ac:spMk id="2" creationId="{A1468DE0-9170-144D-81CE-61CE141D8DBE}"/>
          </ac:spMkLst>
        </pc:spChg>
        <pc:spChg chg="mod">
          <ac:chgData name="Joe Matise" userId="201e34dc-d20d-4beb-9cf1-d69bec97e69c" providerId="ADAL" clId="{B07DCC05-D312-4E6F-A431-59835F6F2F9E}" dt="2022-06-14T04:40:47.430" v="4154" actId="20577"/>
          <ac:spMkLst>
            <pc:docMk/>
            <pc:sldMk cId="3663330832" sldId="991"/>
            <ac:spMk id="3" creationId="{EAF3FE68-4A4A-F549-A88A-4539D9C7AB72}"/>
          </ac:spMkLst>
        </pc:spChg>
        <pc:spChg chg="mod">
          <ac:chgData name="Joe Matise" userId="201e34dc-d20d-4beb-9cf1-d69bec97e69c" providerId="ADAL" clId="{B07DCC05-D312-4E6F-A431-59835F6F2F9E}" dt="2022-06-14T04:51:39.520" v="4179" actId="20577"/>
          <ac:spMkLst>
            <pc:docMk/>
            <pc:sldMk cId="3663330832" sldId="991"/>
            <ac:spMk id="5" creationId="{2046B6C1-638C-E649-8D1F-C26A2B3824C5}"/>
          </ac:spMkLst>
        </pc:spChg>
      </pc:sldChg>
      <pc:sldChg chg="addSp delSp modSp new mod modAnim">
        <pc:chgData name="Joe Matise" userId="201e34dc-d20d-4beb-9cf1-d69bec97e69c" providerId="ADAL" clId="{B07DCC05-D312-4E6F-A431-59835F6F2F9E}" dt="2022-06-14T08:18:43.725" v="8464" actId="20577"/>
        <pc:sldMkLst>
          <pc:docMk/>
          <pc:sldMk cId="701523866" sldId="992"/>
        </pc:sldMkLst>
        <pc:spChg chg="mod">
          <ac:chgData name="Joe Matise" userId="201e34dc-d20d-4beb-9cf1-d69bec97e69c" providerId="ADAL" clId="{B07DCC05-D312-4E6F-A431-59835F6F2F9E}" dt="2022-06-14T08:18:43.725" v="8464" actId="20577"/>
          <ac:spMkLst>
            <pc:docMk/>
            <pc:sldMk cId="701523866" sldId="992"/>
            <ac:spMk id="2" creationId="{2082B9E9-73AE-4BC4-BCBA-53997E40E500}"/>
          </ac:spMkLst>
        </pc:spChg>
        <pc:spChg chg="mod">
          <ac:chgData name="Joe Matise" userId="201e34dc-d20d-4beb-9cf1-d69bec97e69c" providerId="ADAL" clId="{B07DCC05-D312-4E6F-A431-59835F6F2F9E}" dt="2022-06-14T04:54:54.806" v="4389" actId="20577"/>
          <ac:spMkLst>
            <pc:docMk/>
            <pc:sldMk cId="701523866" sldId="992"/>
            <ac:spMk id="3" creationId="{5288FE20-FADA-4D70-A9BB-15A0D86C6844}"/>
          </ac:spMkLst>
        </pc:spChg>
        <pc:spChg chg="del mod">
          <ac:chgData name="Joe Matise" userId="201e34dc-d20d-4beb-9cf1-d69bec97e69c" providerId="ADAL" clId="{B07DCC05-D312-4E6F-A431-59835F6F2F9E}" dt="2022-06-14T04:52:56.257" v="4242" actId="478"/>
          <ac:spMkLst>
            <pc:docMk/>
            <pc:sldMk cId="701523866" sldId="992"/>
            <ac:spMk id="4" creationId="{C5E7FDD3-D553-42C4-8058-3B71663ABE3C}"/>
          </ac:spMkLst>
        </pc:spChg>
        <pc:spChg chg="add del mod">
          <ac:chgData name="Joe Matise" userId="201e34dc-d20d-4beb-9cf1-d69bec97e69c" providerId="ADAL" clId="{B07DCC05-D312-4E6F-A431-59835F6F2F9E}" dt="2022-06-14T04:52:58.089" v="4243" actId="478"/>
          <ac:spMkLst>
            <pc:docMk/>
            <pc:sldMk cId="701523866" sldId="992"/>
            <ac:spMk id="7" creationId="{1CFD33E0-860F-43EF-9615-B96DFD974BC5}"/>
          </ac:spMkLst>
        </pc:spChg>
        <pc:spChg chg="add mod">
          <ac:chgData name="Joe Matise" userId="201e34dc-d20d-4beb-9cf1-d69bec97e69c" providerId="ADAL" clId="{B07DCC05-D312-4E6F-A431-59835F6F2F9E}" dt="2022-06-14T05:08:47.570" v="4993" actId="20577"/>
          <ac:spMkLst>
            <pc:docMk/>
            <pc:sldMk cId="701523866" sldId="992"/>
            <ac:spMk id="8" creationId="{D93CEF41-9A7D-4F33-BE94-10AF511DB00F}"/>
          </ac:spMkLst>
        </pc:spChg>
      </pc:sldChg>
      <pc:sldChg chg="modSp add mod">
        <pc:chgData name="Joe Matise" userId="201e34dc-d20d-4beb-9cf1-d69bec97e69c" providerId="ADAL" clId="{B07DCC05-D312-4E6F-A431-59835F6F2F9E}" dt="2022-06-14T08:18:47.891" v="8466" actId="20577"/>
        <pc:sldMkLst>
          <pc:docMk/>
          <pc:sldMk cId="4260354450" sldId="993"/>
        </pc:sldMkLst>
        <pc:spChg chg="mod">
          <ac:chgData name="Joe Matise" userId="201e34dc-d20d-4beb-9cf1-d69bec97e69c" providerId="ADAL" clId="{B07DCC05-D312-4E6F-A431-59835F6F2F9E}" dt="2022-06-14T08:18:47.891" v="8466" actId="20577"/>
          <ac:spMkLst>
            <pc:docMk/>
            <pc:sldMk cId="4260354450" sldId="993"/>
            <ac:spMk id="2" creationId="{A1468DE0-9170-144D-81CE-61CE141D8DBE}"/>
          </ac:spMkLst>
        </pc:spChg>
        <pc:spChg chg="mod">
          <ac:chgData name="Joe Matise" userId="201e34dc-d20d-4beb-9cf1-d69bec97e69c" providerId="ADAL" clId="{B07DCC05-D312-4E6F-A431-59835F6F2F9E}" dt="2022-06-14T05:23:55.494" v="5900" actId="6549"/>
          <ac:spMkLst>
            <pc:docMk/>
            <pc:sldMk cId="4260354450" sldId="993"/>
            <ac:spMk id="3" creationId="{EAF3FE68-4A4A-F549-A88A-4539D9C7AB72}"/>
          </ac:spMkLst>
        </pc:spChg>
        <pc:spChg chg="mod">
          <ac:chgData name="Joe Matise" userId="201e34dc-d20d-4beb-9cf1-d69bec97e69c" providerId="ADAL" clId="{B07DCC05-D312-4E6F-A431-59835F6F2F9E}" dt="2022-06-14T05:09:09.891" v="5018" actId="20577"/>
          <ac:spMkLst>
            <pc:docMk/>
            <pc:sldMk cId="4260354450" sldId="993"/>
            <ac:spMk id="5" creationId="{2046B6C1-638C-E649-8D1F-C26A2B3824C5}"/>
          </ac:spMkLst>
        </pc:spChg>
      </pc:sldChg>
      <pc:sldChg chg="modSp add mod ord">
        <pc:chgData name="Joe Matise" userId="201e34dc-d20d-4beb-9cf1-d69bec97e69c" providerId="ADAL" clId="{B07DCC05-D312-4E6F-A431-59835F6F2F9E}" dt="2022-06-14T08:15:40.907" v="8302"/>
        <pc:sldMkLst>
          <pc:docMk/>
          <pc:sldMk cId="3302823849" sldId="994"/>
        </pc:sldMkLst>
        <pc:spChg chg="mod">
          <ac:chgData name="Joe Matise" userId="201e34dc-d20d-4beb-9cf1-d69bec97e69c" providerId="ADAL" clId="{B07DCC05-D312-4E6F-A431-59835F6F2F9E}" dt="2022-06-14T05:29:04.379" v="5925" actId="20577"/>
          <ac:spMkLst>
            <pc:docMk/>
            <pc:sldMk cId="3302823849" sldId="994"/>
            <ac:spMk id="5" creationId="{DBCF597C-F50D-4A97-BDAF-1298D483B59C}"/>
          </ac:spMkLst>
        </pc:spChg>
      </pc:sldChg>
      <pc:sldChg chg="addSp delSp modSp new mod modClrScheme chgLayout">
        <pc:chgData name="Joe Matise" userId="201e34dc-d20d-4beb-9cf1-d69bec97e69c" providerId="ADAL" clId="{B07DCC05-D312-4E6F-A431-59835F6F2F9E}" dt="2022-06-14T08:18:15.919" v="8434" actId="20577"/>
        <pc:sldMkLst>
          <pc:docMk/>
          <pc:sldMk cId="2745654695" sldId="995"/>
        </pc:sldMkLst>
        <pc:spChg chg="del mod ord">
          <ac:chgData name="Joe Matise" userId="201e34dc-d20d-4beb-9cf1-d69bec97e69c" providerId="ADAL" clId="{B07DCC05-D312-4E6F-A431-59835F6F2F9E}" dt="2022-06-14T05:29:28.741" v="5927" actId="700"/>
          <ac:spMkLst>
            <pc:docMk/>
            <pc:sldMk cId="2745654695" sldId="995"/>
            <ac:spMk id="2" creationId="{3B5AC830-3C2E-4CF8-B7A0-02AFED92CE9C}"/>
          </ac:spMkLst>
        </pc:spChg>
        <pc:spChg chg="del mod ord">
          <ac:chgData name="Joe Matise" userId="201e34dc-d20d-4beb-9cf1-d69bec97e69c" providerId="ADAL" clId="{B07DCC05-D312-4E6F-A431-59835F6F2F9E}" dt="2022-06-14T05:29:28.741" v="5927" actId="700"/>
          <ac:spMkLst>
            <pc:docMk/>
            <pc:sldMk cId="2745654695" sldId="995"/>
            <ac:spMk id="3" creationId="{B5BE16CA-3BA7-4E96-91FC-E37B76982374}"/>
          </ac:spMkLst>
        </pc:spChg>
        <pc:spChg chg="add del mod ord">
          <ac:chgData name="Joe Matise" userId="201e34dc-d20d-4beb-9cf1-d69bec97e69c" providerId="ADAL" clId="{B07DCC05-D312-4E6F-A431-59835F6F2F9E}" dt="2022-06-14T05:29:38.853" v="5928" actId="700"/>
          <ac:spMkLst>
            <pc:docMk/>
            <pc:sldMk cId="2745654695" sldId="995"/>
            <ac:spMk id="4" creationId="{E6E50452-8F83-4F26-B55A-641295C48A37}"/>
          </ac:spMkLst>
        </pc:spChg>
        <pc:spChg chg="add del mod ord">
          <ac:chgData name="Joe Matise" userId="201e34dc-d20d-4beb-9cf1-d69bec97e69c" providerId="ADAL" clId="{B07DCC05-D312-4E6F-A431-59835F6F2F9E}" dt="2022-06-14T05:29:38.853" v="5928" actId="700"/>
          <ac:spMkLst>
            <pc:docMk/>
            <pc:sldMk cId="2745654695" sldId="995"/>
            <ac:spMk id="5" creationId="{E9880FF0-CF9E-4E84-A5A2-5A724C67A7B5}"/>
          </ac:spMkLst>
        </pc:spChg>
        <pc:spChg chg="add del mod ord">
          <ac:chgData name="Joe Matise" userId="201e34dc-d20d-4beb-9cf1-d69bec97e69c" providerId="ADAL" clId="{B07DCC05-D312-4E6F-A431-59835F6F2F9E}" dt="2022-06-14T05:29:38.853" v="5928" actId="700"/>
          <ac:spMkLst>
            <pc:docMk/>
            <pc:sldMk cId="2745654695" sldId="995"/>
            <ac:spMk id="6" creationId="{F62D49CA-38B2-48F5-9C27-4E392E29F13B}"/>
          </ac:spMkLst>
        </pc:spChg>
        <pc:spChg chg="add del mod ord">
          <ac:chgData name="Joe Matise" userId="201e34dc-d20d-4beb-9cf1-d69bec97e69c" providerId="ADAL" clId="{B07DCC05-D312-4E6F-A431-59835F6F2F9E}" dt="2022-06-14T05:29:38.853" v="5928" actId="700"/>
          <ac:spMkLst>
            <pc:docMk/>
            <pc:sldMk cId="2745654695" sldId="995"/>
            <ac:spMk id="7" creationId="{D455304C-2C56-434A-A89B-8F19F37B1905}"/>
          </ac:spMkLst>
        </pc:spChg>
        <pc:spChg chg="add mod ord">
          <ac:chgData name="Joe Matise" userId="201e34dc-d20d-4beb-9cf1-d69bec97e69c" providerId="ADAL" clId="{B07DCC05-D312-4E6F-A431-59835F6F2F9E}" dt="2022-06-14T08:18:15.919" v="8434" actId="20577"/>
          <ac:spMkLst>
            <pc:docMk/>
            <pc:sldMk cId="2745654695" sldId="995"/>
            <ac:spMk id="8" creationId="{74283AC8-CCB6-40B5-9A06-B6A37CC6763F}"/>
          </ac:spMkLst>
        </pc:spChg>
        <pc:spChg chg="add del mod ord">
          <ac:chgData name="Joe Matise" userId="201e34dc-d20d-4beb-9cf1-d69bec97e69c" providerId="ADAL" clId="{B07DCC05-D312-4E6F-A431-59835F6F2F9E}" dt="2022-06-14T05:31:54.202" v="5984" actId="478"/>
          <ac:spMkLst>
            <pc:docMk/>
            <pc:sldMk cId="2745654695" sldId="995"/>
            <ac:spMk id="9" creationId="{4C681BA0-917E-4BD9-81D1-C0ACF04A53FF}"/>
          </ac:spMkLst>
        </pc:spChg>
        <pc:spChg chg="add del mod ord">
          <ac:chgData name="Joe Matise" userId="201e34dc-d20d-4beb-9cf1-d69bec97e69c" providerId="ADAL" clId="{B07DCC05-D312-4E6F-A431-59835F6F2F9E}" dt="2022-06-14T05:30:46.088" v="5933" actId="22"/>
          <ac:spMkLst>
            <pc:docMk/>
            <pc:sldMk cId="2745654695" sldId="995"/>
            <ac:spMk id="10" creationId="{550904DF-239A-4289-A111-9B018BCC2C7A}"/>
          </ac:spMkLst>
        </pc:spChg>
        <pc:spChg chg="add mod ord">
          <ac:chgData name="Joe Matise" userId="201e34dc-d20d-4beb-9cf1-d69bec97e69c" providerId="ADAL" clId="{B07DCC05-D312-4E6F-A431-59835F6F2F9E}" dt="2022-06-14T05:36:36.237" v="6306" actId="20577"/>
          <ac:spMkLst>
            <pc:docMk/>
            <pc:sldMk cId="2745654695" sldId="995"/>
            <ac:spMk id="11" creationId="{0D8926AD-8984-4702-9601-E6D110278884}"/>
          </ac:spMkLst>
        </pc:spChg>
        <pc:spChg chg="add del mod ord">
          <ac:chgData name="Joe Matise" userId="201e34dc-d20d-4beb-9cf1-d69bec97e69c" providerId="ADAL" clId="{B07DCC05-D312-4E6F-A431-59835F6F2F9E}" dt="2022-06-14T05:31:29.149" v="5943" actId="478"/>
          <ac:spMkLst>
            <pc:docMk/>
            <pc:sldMk cId="2745654695" sldId="995"/>
            <ac:spMk id="12" creationId="{7CEE0C67-189F-4E98-AB87-E9975FE9E85A}"/>
          </ac:spMkLst>
        </pc:spChg>
        <pc:spChg chg="add mod">
          <ac:chgData name="Joe Matise" userId="201e34dc-d20d-4beb-9cf1-d69bec97e69c" providerId="ADAL" clId="{B07DCC05-D312-4E6F-A431-59835F6F2F9E}" dt="2022-06-14T05:36:15.079" v="6260" actId="208"/>
          <ac:spMkLst>
            <pc:docMk/>
            <pc:sldMk cId="2745654695" sldId="995"/>
            <ac:spMk id="17" creationId="{E34A2FC1-0920-4B39-B56E-80F4269F54DB}"/>
          </ac:spMkLst>
        </pc:spChg>
        <pc:picChg chg="add del mod ord modCrop">
          <ac:chgData name="Joe Matise" userId="201e34dc-d20d-4beb-9cf1-d69bec97e69c" providerId="ADAL" clId="{B07DCC05-D312-4E6F-A431-59835F6F2F9E}" dt="2022-06-14T05:30:45.196" v="5932" actId="22"/>
          <ac:picMkLst>
            <pc:docMk/>
            <pc:sldMk cId="2745654695" sldId="995"/>
            <ac:picMk id="14" creationId="{FCEB7321-49EA-4D4F-9BB1-09D2A6DC5887}"/>
          </ac:picMkLst>
        </pc:picChg>
        <pc:picChg chg="add mod ord modCrop">
          <ac:chgData name="Joe Matise" userId="201e34dc-d20d-4beb-9cf1-d69bec97e69c" providerId="ADAL" clId="{B07DCC05-D312-4E6F-A431-59835F6F2F9E}" dt="2022-06-14T05:35:32.399" v="6255" actId="1076"/>
          <ac:picMkLst>
            <pc:docMk/>
            <pc:sldMk cId="2745654695" sldId="995"/>
            <ac:picMk id="16" creationId="{E9FA4136-4635-4A18-9E8D-169E2A759F8D}"/>
          </ac:picMkLst>
        </pc:picChg>
      </pc:sldChg>
      <pc:sldChg chg="addSp delSp modSp new mod modClrScheme delAnim modAnim chgLayout">
        <pc:chgData name="Joe Matise" userId="201e34dc-d20d-4beb-9cf1-d69bec97e69c" providerId="ADAL" clId="{B07DCC05-D312-4E6F-A431-59835F6F2F9E}" dt="2022-06-14T08:18:21.037" v="8436" actId="20577"/>
        <pc:sldMkLst>
          <pc:docMk/>
          <pc:sldMk cId="2167472474" sldId="996"/>
        </pc:sldMkLst>
        <pc:spChg chg="mod ord">
          <ac:chgData name="Joe Matise" userId="201e34dc-d20d-4beb-9cf1-d69bec97e69c" providerId="ADAL" clId="{B07DCC05-D312-4E6F-A431-59835F6F2F9E}" dt="2022-06-14T08:18:21.037" v="8436" actId="20577"/>
          <ac:spMkLst>
            <pc:docMk/>
            <pc:sldMk cId="2167472474" sldId="996"/>
            <ac:spMk id="2" creationId="{040D82B8-7EC2-4409-BF0D-247A56953086}"/>
          </ac:spMkLst>
        </pc:spChg>
        <pc:spChg chg="del mod ord">
          <ac:chgData name="Joe Matise" userId="201e34dc-d20d-4beb-9cf1-d69bec97e69c" providerId="ADAL" clId="{B07DCC05-D312-4E6F-A431-59835F6F2F9E}" dt="2022-06-14T05:40:35.941" v="6326" actId="700"/>
          <ac:spMkLst>
            <pc:docMk/>
            <pc:sldMk cId="2167472474" sldId="996"/>
            <ac:spMk id="3" creationId="{D8A785BA-2834-436F-9358-B721CC6D35D7}"/>
          </ac:spMkLst>
        </pc:spChg>
        <pc:spChg chg="del mod ord">
          <ac:chgData name="Joe Matise" userId="201e34dc-d20d-4beb-9cf1-d69bec97e69c" providerId="ADAL" clId="{B07DCC05-D312-4E6F-A431-59835F6F2F9E}" dt="2022-06-14T05:40:35.941" v="6326" actId="700"/>
          <ac:spMkLst>
            <pc:docMk/>
            <pc:sldMk cId="2167472474" sldId="996"/>
            <ac:spMk id="4" creationId="{8CB3FA9C-DBC6-4F5C-A33B-4320D0C251AA}"/>
          </ac:spMkLst>
        </pc:spChg>
        <pc:spChg chg="del mod ord">
          <ac:chgData name="Joe Matise" userId="201e34dc-d20d-4beb-9cf1-d69bec97e69c" providerId="ADAL" clId="{B07DCC05-D312-4E6F-A431-59835F6F2F9E}" dt="2022-06-14T05:40:35.941" v="6326" actId="700"/>
          <ac:spMkLst>
            <pc:docMk/>
            <pc:sldMk cId="2167472474" sldId="996"/>
            <ac:spMk id="5" creationId="{42D9C211-8935-4AE5-B25A-DA4B285543D4}"/>
          </ac:spMkLst>
        </pc:spChg>
        <pc:spChg chg="del mod ord">
          <ac:chgData name="Joe Matise" userId="201e34dc-d20d-4beb-9cf1-d69bec97e69c" providerId="ADAL" clId="{B07DCC05-D312-4E6F-A431-59835F6F2F9E}" dt="2022-06-14T05:40:35.941" v="6326" actId="700"/>
          <ac:spMkLst>
            <pc:docMk/>
            <pc:sldMk cId="2167472474" sldId="996"/>
            <ac:spMk id="6" creationId="{2F61849A-64A1-4151-A518-B2BDDAA0D241}"/>
          </ac:spMkLst>
        </pc:spChg>
        <pc:spChg chg="add del mod ord">
          <ac:chgData name="Joe Matise" userId="201e34dc-d20d-4beb-9cf1-d69bec97e69c" providerId="ADAL" clId="{B07DCC05-D312-4E6F-A431-59835F6F2F9E}" dt="2022-06-14T05:40:51.264" v="6329" actId="700"/>
          <ac:spMkLst>
            <pc:docMk/>
            <pc:sldMk cId="2167472474" sldId="996"/>
            <ac:spMk id="7" creationId="{56D10FB4-B8DF-453A-B0AB-A1566317DE04}"/>
          </ac:spMkLst>
        </pc:spChg>
        <pc:spChg chg="add del mod ord">
          <ac:chgData name="Joe Matise" userId="201e34dc-d20d-4beb-9cf1-d69bec97e69c" providerId="ADAL" clId="{B07DCC05-D312-4E6F-A431-59835F6F2F9E}" dt="2022-06-14T05:40:51.264" v="6329" actId="700"/>
          <ac:spMkLst>
            <pc:docMk/>
            <pc:sldMk cId="2167472474" sldId="996"/>
            <ac:spMk id="8" creationId="{F8BDC497-FA59-4750-A0D2-25EF5B864EAB}"/>
          </ac:spMkLst>
        </pc:spChg>
        <pc:spChg chg="add del mod ord">
          <ac:chgData name="Joe Matise" userId="201e34dc-d20d-4beb-9cf1-d69bec97e69c" providerId="ADAL" clId="{B07DCC05-D312-4E6F-A431-59835F6F2F9E}" dt="2022-06-14T05:40:51.264" v="6329" actId="700"/>
          <ac:spMkLst>
            <pc:docMk/>
            <pc:sldMk cId="2167472474" sldId="996"/>
            <ac:spMk id="9" creationId="{5B380881-A944-4250-B71C-A3C5E8A158CC}"/>
          </ac:spMkLst>
        </pc:spChg>
        <pc:spChg chg="add del mod ord">
          <ac:chgData name="Joe Matise" userId="201e34dc-d20d-4beb-9cf1-d69bec97e69c" providerId="ADAL" clId="{B07DCC05-D312-4E6F-A431-59835F6F2F9E}" dt="2022-06-14T05:40:51.264" v="6329" actId="700"/>
          <ac:spMkLst>
            <pc:docMk/>
            <pc:sldMk cId="2167472474" sldId="996"/>
            <ac:spMk id="10" creationId="{6134BC36-AE5D-432D-AFB4-EAA3B7352424}"/>
          </ac:spMkLst>
        </pc:spChg>
        <pc:spChg chg="add del mod ord">
          <ac:chgData name="Joe Matise" userId="201e34dc-d20d-4beb-9cf1-d69bec97e69c" providerId="ADAL" clId="{B07DCC05-D312-4E6F-A431-59835F6F2F9E}" dt="2022-06-14T05:40:57.580" v="6331" actId="478"/>
          <ac:spMkLst>
            <pc:docMk/>
            <pc:sldMk cId="2167472474" sldId="996"/>
            <ac:spMk id="13" creationId="{BBA96A26-DC77-4481-B39E-A205D7653480}"/>
          </ac:spMkLst>
        </pc:spChg>
        <pc:spChg chg="add del mod ord">
          <ac:chgData name="Joe Matise" userId="201e34dc-d20d-4beb-9cf1-d69bec97e69c" providerId="ADAL" clId="{B07DCC05-D312-4E6F-A431-59835F6F2F9E}" dt="2022-06-14T05:41:10.800" v="6334" actId="700"/>
          <ac:spMkLst>
            <pc:docMk/>
            <pc:sldMk cId="2167472474" sldId="996"/>
            <ac:spMk id="14" creationId="{A32E441D-4771-40F4-B7A5-74F3D09ACB72}"/>
          </ac:spMkLst>
        </pc:spChg>
        <pc:spChg chg="add del mod ord">
          <ac:chgData name="Joe Matise" userId="201e34dc-d20d-4beb-9cf1-d69bec97e69c" providerId="ADAL" clId="{B07DCC05-D312-4E6F-A431-59835F6F2F9E}" dt="2022-06-14T05:41:10.800" v="6334" actId="700"/>
          <ac:spMkLst>
            <pc:docMk/>
            <pc:sldMk cId="2167472474" sldId="996"/>
            <ac:spMk id="15" creationId="{1BBCAF88-7ECC-47B9-8C64-D40C49D8C416}"/>
          </ac:spMkLst>
        </pc:spChg>
        <pc:spChg chg="add del mod ord">
          <ac:chgData name="Joe Matise" userId="201e34dc-d20d-4beb-9cf1-d69bec97e69c" providerId="ADAL" clId="{B07DCC05-D312-4E6F-A431-59835F6F2F9E}" dt="2022-06-14T05:40:59.614" v="6332" actId="478"/>
          <ac:spMkLst>
            <pc:docMk/>
            <pc:sldMk cId="2167472474" sldId="996"/>
            <ac:spMk id="16" creationId="{3773660B-99E9-47BD-B685-13CBA9CB7090}"/>
          </ac:spMkLst>
        </pc:spChg>
        <pc:spChg chg="add mod ord">
          <ac:chgData name="Joe Matise" userId="201e34dc-d20d-4beb-9cf1-d69bec97e69c" providerId="ADAL" clId="{B07DCC05-D312-4E6F-A431-59835F6F2F9E}" dt="2022-06-14T05:49:08.683" v="6712" actId="5793"/>
          <ac:spMkLst>
            <pc:docMk/>
            <pc:sldMk cId="2167472474" sldId="996"/>
            <ac:spMk id="19" creationId="{D0FE49CA-64B9-4D6D-9596-638939ACBF0A}"/>
          </ac:spMkLst>
        </pc:spChg>
        <pc:spChg chg="add del mod ord">
          <ac:chgData name="Joe Matise" userId="201e34dc-d20d-4beb-9cf1-d69bec97e69c" providerId="ADAL" clId="{B07DCC05-D312-4E6F-A431-59835F6F2F9E}" dt="2022-06-14T05:41:13.502" v="6336" actId="22"/>
          <ac:spMkLst>
            <pc:docMk/>
            <pc:sldMk cId="2167472474" sldId="996"/>
            <ac:spMk id="20" creationId="{F90DFF6A-7385-40F0-9DB5-E295161182FA}"/>
          </ac:spMkLst>
        </pc:spChg>
        <pc:spChg chg="add del mod ord">
          <ac:chgData name="Joe Matise" userId="201e34dc-d20d-4beb-9cf1-d69bec97e69c" providerId="ADAL" clId="{B07DCC05-D312-4E6F-A431-59835F6F2F9E}" dt="2022-06-14T06:06:12.654" v="7062" actId="478"/>
          <ac:spMkLst>
            <pc:docMk/>
            <pc:sldMk cId="2167472474" sldId="996"/>
            <ac:spMk id="21" creationId="{1F908A65-DBA8-4350-B7DB-19FA18EA3970}"/>
          </ac:spMkLst>
        </pc:spChg>
        <pc:spChg chg="add del mod ord">
          <ac:chgData name="Joe Matise" userId="201e34dc-d20d-4beb-9cf1-d69bec97e69c" providerId="ADAL" clId="{B07DCC05-D312-4E6F-A431-59835F6F2F9E}" dt="2022-06-14T05:41:43.182" v="6343" actId="478"/>
          <ac:spMkLst>
            <pc:docMk/>
            <pc:sldMk cId="2167472474" sldId="996"/>
            <ac:spMk id="22" creationId="{EF0B5369-2234-4750-AEA4-5F87AFA7EB62}"/>
          </ac:spMkLst>
        </pc:spChg>
        <pc:spChg chg="add del mod">
          <ac:chgData name="Joe Matise" userId="201e34dc-d20d-4beb-9cf1-d69bec97e69c" providerId="ADAL" clId="{B07DCC05-D312-4E6F-A431-59835F6F2F9E}" dt="2022-06-14T06:06:17.477" v="7063" actId="478"/>
          <ac:spMkLst>
            <pc:docMk/>
            <pc:sldMk cId="2167472474" sldId="996"/>
            <ac:spMk id="26" creationId="{42CF3A8B-4516-4814-92D0-934A3B952C86}"/>
          </ac:spMkLst>
        </pc:spChg>
        <pc:spChg chg="add mod">
          <ac:chgData name="Joe Matise" userId="201e34dc-d20d-4beb-9cf1-d69bec97e69c" providerId="ADAL" clId="{B07DCC05-D312-4E6F-A431-59835F6F2F9E}" dt="2022-06-14T06:12:19.913" v="7221"/>
          <ac:spMkLst>
            <pc:docMk/>
            <pc:sldMk cId="2167472474" sldId="996"/>
            <ac:spMk id="28" creationId="{3EBB1ED0-B6A7-40F7-A763-42016DAED2A8}"/>
          </ac:spMkLst>
        </pc:spChg>
        <pc:spChg chg="add mod">
          <ac:chgData name="Joe Matise" userId="201e34dc-d20d-4beb-9cf1-d69bec97e69c" providerId="ADAL" clId="{B07DCC05-D312-4E6F-A431-59835F6F2F9E}" dt="2022-06-14T06:12:19.913" v="7221"/>
          <ac:spMkLst>
            <pc:docMk/>
            <pc:sldMk cId="2167472474" sldId="996"/>
            <ac:spMk id="29" creationId="{8EADCC10-7000-4CE2-91AA-92E11380582A}"/>
          </ac:spMkLst>
        </pc:spChg>
        <pc:grpChg chg="add mod">
          <ac:chgData name="Joe Matise" userId="201e34dc-d20d-4beb-9cf1-d69bec97e69c" providerId="ADAL" clId="{B07DCC05-D312-4E6F-A431-59835F6F2F9E}" dt="2022-06-14T06:12:19.913" v="7221"/>
          <ac:grpSpMkLst>
            <pc:docMk/>
            <pc:sldMk cId="2167472474" sldId="996"/>
            <ac:grpSpMk id="27" creationId="{BEA8276B-DBDF-4672-B03A-E32F42F7DA0D}"/>
          </ac:grpSpMkLst>
        </pc:grpChg>
        <pc:graphicFrameChg chg="add mod">
          <ac:chgData name="Joe Matise" userId="201e34dc-d20d-4beb-9cf1-d69bec97e69c" providerId="ADAL" clId="{B07DCC05-D312-4E6F-A431-59835F6F2F9E}" dt="2022-06-14T06:12:24.791" v="7223"/>
          <ac:graphicFrameMkLst>
            <pc:docMk/>
            <pc:sldMk cId="2167472474" sldId="996"/>
            <ac:graphicFrameMk id="30" creationId="{CC3756AE-5D66-48E8-AE49-D361DEA28600}"/>
          </ac:graphicFrameMkLst>
        </pc:graphicFrameChg>
        <pc:picChg chg="add del">
          <ac:chgData name="Joe Matise" userId="201e34dc-d20d-4beb-9cf1-d69bec97e69c" providerId="ADAL" clId="{B07DCC05-D312-4E6F-A431-59835F6F2F9E}" dt="2022-06-14T05:40:40.377" v="6328" actId="22"/>
          <ac:picMkLst>
            <pc:docMk/>
            <pc:sldMk cId="2167472474" sldId="996"/>
            <ac:picMk id="12" creationId="{98FC19B6-C91E-467A-A13A-D9ABA068CF05}"/>
          </ac:picMkLst>
        </pc:picChg>
        <pc:picChg chg="add del mod">
          <ac:chgData name="Joe Matise" userId="201e34dc-d20d-4beb-9cf1-d69bec97e69c" providerId="ADAL" clId="{B07DCC05-D312-4E6F-A431-59835F6F2F9E}" dt="2022-06-14T05:41:12.130" v="6335" actId="478"/>
          <ac:picMkLst>
            <pc:docMk/>
            <pc:sldMk cId="2167472474" sldId="996"/>
            <ac:picMk id="18" creationId="{FD238A66-8DBA-4D80-9149-89B1D2AC51B3}"/>
          </ac:picMkLst>
        </pc:picChg>
        <pc:picChg chg="add mod ord modCrop">
          <ac:chgData name="Joe Matise" userId="201e34dc-d20d-4beb-9cf1-d69bec97e69c" providerId="ADAL" clId="{B07DCC05-D312-4E6F-A431-59835F6F2F9E}" dt="2022-06-14T06:12:31.243" v="7224" actId="166"/>
          <ac:picMkLst>
            <pc:docMk/>
            <pc:sldMk cId="2167472474" sldId="996"/>
            <ac:picMk id="24" creationId="{6F150836-AD0E-4F79-AF19-D347A4AAFF4B}"/>
          </ac:picMkLst>
        </pc:picChg>
        <pc:inkChg chg="add">
          <ac:chgData name="Joe Matise" userId="201e34dc-d20d-4beb-9cf1-d69bec97e69c" providerId="ADAL" clId="{B07DCC05-D312-4E6F-A431-59835F6F2F9E}" dt="2022-06-14T06:15:46.555" v="7239" actId="9405"/>
          <ac:inkMkLst>
            <pc:docMk/>
            <pc:sldMk cId="2167472474" sldId="996"/>
            <ac:inkMk id="37" creationId="{F641EF58-E367-41A4-96D7-D870FEA3F31C}"/>
          </ac:inkMkLst>
        </pc:inkChg>
        <pc:inkChg chg="add">
          <ac:chgData name="Joe Matise" userId="201e34dc-d20d-4beb-9cf1-d69bec97e69c" providerId="ADAL" clId="{B07DCC05-D312-4E6F-A431-59835F6F2F9E}" dt="2022-06-14T06:15:53.189" v="7240" actId="9405"/>
          <ac:inkMkLst>
            <pc:docMk/>
            <pc:sldMk cId="2167472474" sldId="996"/>
            <ac:inkMk id="38" creationId="{5822A222-A871-43A1-BF83-406910B79C10}"/>
          </ac:inkMkLst>
        </pc:inkChg>
        <pc:inkChg chg="add">
          <ac:chgData name="Joe Matise" userId="201e34dc-d20d-4beb-9cf1-d69bec97e69c" providerId="ADAL" clId="{B07DCC05-D312-4E6F-A431-59835F6F2F9E}" dt="2022-06-14T06:15:56.737" v="7241" actId="9405"/>
          <ac:inkMkLst>
            <pc:docMk/>
            <pc:sldMk cId="2167472474" sldId="996"/>
            <ac:inkMk id="39" creationId="{174C336D-A634-4992-A112-127E550BD29A}"/>
          </ac:inkMkLst>
        </pc:inkChg>
        <pc:inkChg chg="add">
          <ac:chgData name="Joe Matise" userId="201e34dc-d20d-4beb-9cf1-d69bec97e69c" providerId="ADAL" clId="{B07DCC05-D312-4E6F-A431-59835F6F2F9E}" dt="2022-06-14T06:17:58.345" v="7250" actId="9405"/>
          <ac:inkMkLst>
            <pc:docMk/>
            <pc:sldMk cId="2167472474" sldId="996"/>
            <ac:inkMk id="40" creationId="{9F90674E-FB1C-4ED1-8319-6606CE841611}"/>
          </ac:inkMkLst>
        </pc:inkChg>
        <pc:cxnChg chg="add del mod">
          <ac:chgData name="Joe Matise" userId="201e34dc-d20d-4beb-9cf1-d69bec97e69c" providerId="ADAL" clId="{B07DCC05-D312-4E6F-A431-59835F6F2F9E}" dt="2022-06-14T06:15:23.427" v="7237" actId="478"/>
          <ac:cxnSpMkLst>
            <pc:docMk/>
            <pc:sldMk cId="2167472474" sldId="996"/>
            <ac:cxnSpMk id="32" creationId="{4B0B9734-1B7F-4703-AC04-C8B149E91B78}"/>
          </ac:cxnSpMkLst>
        </pc:cxnChg>
        <pc:cxnChg chg="add del mod">
          <ac:chgData name="Joe Matise" userId="201e34dc-d20d-4beb-9cf1-d69bec97e69c" providerId="ADAL" clId="{B07DCC05-D312-4E6F-A431-59835F6F2F9E}" dt="2022-06-14T06:15:25.577" v="7238" actId="478"/>
          <ac:cxnSpMkLst>
            <pc:docMk/>
            <pc:sldMk cId="2167472474" sldId="996"/>
            <ac:cxnSpMk id="33" creationId="{880FE447-0DE2-400D-8BEB-0E747AA09204}"/>
          </ac:cxnSpMkLst>
        </pc:cxnChg>
      </pc:sldChg>
      <pc:sldChg chg="modSp add mod ord">
        <pc:chgData name="Joe Matise" userId="201e34dc-d20d-4beb-9cf1-d69bec97e69c" providerId="ADAL" clId="{B07DCC05-D312-4E6F-A431-59835F6F2F9E}" dt="2022-06-14T08:15:53.657" v="8304"/>
        <pc:sldMkLst>
          <pc:docMk/>
          <pc:sldMk cId="1498492474" sldId="997"/>
        </pc:sldMkLst>
        <pc:spChg chg="mod">
          <ac:chgData name="Joe Matise" userId="201e34dc-d20d-4beb-9cf1-d69bec97e69c" providerId="ADAL" clId="{B07DCC05-D312-4E6F-A431-59835F6F2F9E}" dt="2022-06-14T06:18:36.142" v="7282" actId="20577"/>
          <ac:spMkLst>
            <pc:docMk/>
            <pc:sldMk cId="1498492474" sldId="997"/>
            <ac:spMk id="5" creationId="{DBCF597C-F50D-4A97-BDAF-1298D483B59C}"/>
          </ac:spMkLst>
        </pc:spChg>
      </pc:sldChg>
      <pc:sldChg chg="addSp delSp modSp new del mod modClrScheme chgLayout">
        <pc:chgData name="Joe Matise" userId="201e34dc-d20d-4beb-9cf1-d69bec97e69c" providerId="ADAL" clId="{B07DCC05-D312-4E6F-A431-59835F6F2F9E}" dt="2022-06-14T06:18:20.237" v="7252" actId="47"/>
        <pc:sldMkLst>
          <pc:docMk/>
          <pc:sldMk cId="2384880540" sldId="997"/>
        </pc:sldMkLst>
        <pc:spChg chg="del mod ord">
          <ac:chgData name="Joe Matise" userId="201e34dc-d20d-4beb-9cf1-d69bec97e69c" providerId="ADAL" clId="{B07DCC05-D312-4E6F-A431-59835F6F2F9E}" dt="2022-06-14T06:07:01.075" v="7065" actId="700"/>
          <ac:spMkLst>
            <pc:docMk/>
            <pc:sldMk cId="2384880540" sldId="997"/>
            <ac:spMk id="2" creationId="{D5BFB86C-F288-45CA-AF96-9D0CA6A35CAC}"/>
          </ac:spMkLst>
        </pc:spChg>
        <pc:spChg chg="del">
          <ac:chgData name="Joe Matise" userId="201e34dc-d20d-4beb-9cf1-d69bec97e69c" providerId="ADAL" clId="{B07DCC05-D312-4E6F-A431-59835F6F2F9E}" dt="2022-06-14T06:07:01.075" v="7065" actId="700"/>
          <ac:spMkLst>
            <pc:docMk/>
            <pc:sldMk cId="2384880540" sldId="997"/>
            <ac:spMk id="3" creationId="{F489AD16-BC2C-40E2-AB2D-B297814C0783}"/>
          </ac:spMkLst>
        </pc:spChg>
        <pc:spChg chg="del">
          <ac:chgData name="Joe Matise" userId="201e34dc-d20d-4beb-9cf1-d69bec97e69c" providerId="ADAL" clId="{B07DCC05-D312-4E6F-A431-59835F6F2F9E}" dt="2022-06-14T06:07:01.075" v="7065" actId="700"/>
          <ac:spMkLst>
            <pc:docMk/>
            <pc:sldMk cId="2384880540" sldId="997"/>
            <ac:spMk id="4" creationId="{BE3BD647-B86D-4BF4-9A9D-FA3C87D32BEB}"/>
          </ac:spMkLst>
        </pc:spChg>
        <pc:spChg chg="del">
          <ac:chgData name="Joe Matise" userId="201e34dc-d20d-4beb-9cf1-d69bec97e69c" providerId="ADAL" clId="{B07DCC05-D312-4E6F-A431-59835F6F2F9E}" dt="2022-06-14T06:07:01.075" v="7065" actId="700"/>
          <ac:spMkLst>
            <pc:docMk/>
            <pc:sldMk cId="2384880540" sldId="997"/>
            <ac:spMk id="5" creationId="{EBC283EC-4690-4DFC-976B-BACF002BF26A}"/>
          </ac:spMkLst>
        </pc:spChg>
        <pc:spChg chg="del">
          <ac:chgData name="Joe Matise" userId="201e34dc-d20d-4beb-9cf1-d69bec97e69c" providerId="ADAL" clId="{B07DCC05-D312-4E6F-A431-59835F6F2F9E}" dt="2022-06-14T06:07:01.075" v="7065" actId="700"/>
          <ac:spMkLst>
            <pc:docMk/>
            <pc:sldMk cId="2384880540" sldId="997"/>
            <ac:spMk id="6" creationId="{214F8273-C4DF-4FAF-B4C6-B6B2864BF5AE}"/>
          </ac:spMkLst>
        </pc:spChg>
        <pc:spChg chg="add mod ord">
          <ac:chgData name="Joe Matise" userId="201e34dc-d20d-4beb-9cf1-d69bec97e69c" providerId="ADAL" clId="{B07DCC05-D312-4E6F-A431-59835F6F2F9E}" dt="2022-06-14T06:07:08.066" v="7066"/>
          <ac:spMkLst>
            <pc:docMk/>
            <pc:sldMk cId="2384880540" sldId="997"/>
            <ac:spMk id="7" creationId="{4543CAD4-596A-429A-9968-87DD8845CB80}"/>
          </ac:spMkLst>
        </pc:spChg>
        <pc:spChg chg="add mod">
          <ac:chgData name="Joe Matise" userId="201e34dc-d20d-4beb-9cf1-d69bec97e69c" providerId="ADAL" clId="{B07DCC05-D312-4E6F-A431-59835F6F2F9E}" dt="2022-06-14T06:11:59.259" v="7219" actId="14100"/>
          <ac:spMkLst>
            <pc:docMk/>
            <pc:sldMk cId="2384880540" sldId="997"/>
            <ac:spMk id="9" creationId="{582EFC49-10AD-416A-960C-3386C5BC03A2}"/>
          </ac:spMkLst>
        </pc:spChg>
        <pc:spChg chg="add del">
          <ac:chgData name="Joe Matise" userId="201e34dc-d20d-4beb-9cf1-d69bec97e69c" providerId="ADAL" clId="{B07DCC05-D312-4E6F-A431-59835F6F2F9E}" dt="2022-06-14T06:11:32.488" v="7213" actId="22"/>
          <ac:spMkLst>
            <pc:docMk/>
            <pc:sldMk cId="2384880540" sldId="997"/>
            <ac:spMk id="11" creationId="{05E97972-7AFF-4F61-A583-A6D153138B3C}"/>
          </ac:spMkLst>
        </pc:spChg>
        <pc:graphicFrameChg chg="add mod modGraphic">
          <ac:chgData name="Joe Matise" userId="201e34dc-d20d-4beb-9cf1-d69bec97e69c" providerId="ADAL" clId="{B07DCC05-D312-4E6F-A431-59835F6F2F9E}" dt="2022-06-14T06:12:21.007" v="7222"/>
          <ac:graphicFrameMkLst>
            <pc:docMk/>
            <pc:sldMk cId="2384880540" sldId="997"/>
            <ac:graphicFrameMk id="8" creationId="{B8FB1893-E82A-4199-A5FE-1223D919D135}"/>
          </ac:graphicFrameMkLst>
        </pc:graphicFrameChg>
        <pc:picChg chg="add mod">
          <ac:chgData name="Joe Matise" userId="201e34dc-d20d-4beb-9cf1-d69bec97e69c" providerId="ADAL" clId="{B07DCC05-D312-4E6F-A431-59835F6F2F9E}" dt="2022-06-14T06:11:35.839" v="7214"/>
          <ac:picMkLst>
            <pc:docMk/>
            <pc:sldMk cId="2384880540" sldId="997"/>
            <ac:picMk id="12" creationId="{E2D428D2-1E02-4143-9721-57AF2B7A19B3}"/>
          </ac:picMkLst>
        </pc:picChg>
      </pc:sldChg>
      <pc:sldChg chg="addSp delSp modSp new mod modClrScheme modAnim chgLayout">
        <pc:chgData name="Joe Matise" userId="201e34dc-d20d-4beb-9cf1-d69bec97e69c" providerId="ADAL" clId="{B07DCC05-D312-4E6F-A431-59835F6F2F9E}" dt="2022-06-14T08:17:28.726" v="8371" actId="20577"/>
        <pc:sldMkLst>
          <pc:docMk/>
          <pc:sldMk cId="2065345191" sldId="998"/>
        </pc:sldMkLst>
        <pc:spChg chg="del mod ord">
          <ac:chgData name="Joe Matise" userId="201e34dc-d20d-4beb-9cf1-d69bec97e69c" providerId="ADAL" clId="{B07DCC05-D312-4E6F-A431-59835F6F2F9E}" dt="2022-06-14T06:19:58.238" v="7284" actId="700"/>
          <ac:spMkLst>
            <pc:docMk/>
            <pc:sldMk cId="2065345191" sldId="998"/>
            <ac:spMk id="2" creationId="{FB8C11E9-2961-4D8E-971B-80089A212EDB}"/>
          </ac:spMkLst>
        </pc:spChg>
        <pc:spChg chg="del mod ord">
          <ac:chgData name="Joe Matise" userId="201e34dc-d20d-4beb-9cf1-d69bec97e69c" providerId="ADAL" clId="{B07DCC05-D312-4E6F-A431-59835F6F2F9E}" dt="2022-06-14T06:19:58.238" v="7284" actId="700"/>
          <ac:spMkLst>
            <pc:docMk/>
            <pc:sldMk cId="2065345191" sldId="998"/>
            <ac:spMk id="3" creationId="{7445EBB6-13D8-432E-AD97-CD1CDEA9F5FF}"/>
          </ac:spMkLst>
        </pc:spChg>
        <pc:spChg chg="add del mod ord">
          <ac:chgData name="Joe Matise" userId="201e34dc-d20d-4beb-9cf1-d69bec97e69c" providerId="ADAL" clId="{B07DCC05-D312-4E6F-A431-59835F6F2F9E}" dt="2022-06-14T06:21:13.319" v="7291" actId="700"/>
          <ac:spMkLst>
            <pc:docMk/>
            <pc:sldMk cId="2065345191" sldId="998"/>
            <ac:spMk id="4" creationId="{86B35DAF-D7A8-497D-B22C-F40C7A5B4E57}"/>
          </ac:spMkLst>
        </pc:spChg>
        <pc:spChg chg="add mod ord">
          <ac:chgData name="Joe Matise" userId="201e34dc-d20d-4beb-9cf1-d69bec97e69c" providerId="ADAL" clId="{B07DCC05-D312-4E6F-A431-59835F6F2F9E}" dt="2022-06-14T07:55:23.070" v="8217" actId="20577"/>
          <ac:spMkLst>
            <pc:docMk/>
            <pc:sldMk cId="2065345191" sldId="998"/>
            <ac:spMk id="5" creationId="{B518D0DB-1581-4866-8AE6-C8FC8057F991}"/>
          </ac:spMkLst>
        </pc:spChg>
        <pc:spChg chg="add del mod ord">
          <ac:chgData name="Joe Matise" userId="201e34dc-d20d-4beb-9cf1-d69bec97e69c" providerId="ADAL" clId="{B07DCC05-D312-4E6F-A431-59835F6F2F9E}" dt="2022-06-14T06:21:13.319" v="7291" actId="700"/>
          <ac:spMkLst>
            <pc:docMk/>
            <pc:sldMk cId="2065345191" sldId="998"/>
            <ac:spMk id="6" creationId="{6728EAE3-D528-4180-A7E7-21996B2088E1}"/>
          </ac:spMkLst>
        </pc:spChg>
        <pc:spChg chg="add mod ord">
          <ac:chgData name="Joe Matise" userId="201e34dc-d20d-4beb-9cf1-d69bec97e69c" providerId="ADAL" clId="{B07DCC05-D312-4E6F-A431-59835F6F2F9E}" dt="2022-06-14T08:17:28.726" v="8371" actId="20577"/>
          <ac:spMkLst>
            <pc:docMk/>
            <pc:sldMk cId="2065345191" sldId="998"/>
            <ac:spMk id="7" creationId="{8B86F89B-C99D-409F-893E-846C173121FB}"/>
          </ac:spMkLst>
        </pc:spChg>
        <pc:spChg chg="add del mod ord">
          <ac:chgData name="Joe Matise" userId="201e34dc-d20d-4beb-9cf1-d69bec97e69c" providerId="ADAL" clId="{B07DCC05-D312-4E6F-A431-59835F6F2F9E}" dt="2022-06-14T06:24:52.633" v="7333" actId="478"/>
          <ac:spMkLst>
            <pc:docMk/>
            <pc:sldMk cId="2065345191" sldId="998"/>
            <ac:spMk id="8" creationId="{45DD75D8-AE21-4BB1-8809-137980D9C0CC}"/>
          </ac:spMkLst>
        </pc:spChg>
        <pc:spChg chg="add mod ord">
          <ac:chgData name="Joe Matise" userId="201e34dc-d20d-4beb-9cf1-d69bec97e69c" providerId="ADAL" clId="{B07DCC05-D312-4E6F-A431-59835F6F2F9E}" dt="2022-06-14T07:46:40.790" v="7968" actId="20577"/>
          <ac:spMkLst>
            <pc:docMk/>
            <pc:sldMk cId="2065345191" sldId="998"/>
            <ac:spMk id="9" creationId="{B5B8E340-8024-4B5D-9F7C-7899A22BD5CB}"/>
          </ac:spMkLst>
        </pc:spChg>
        <pc:inkChg chg="add del">
          <ac:chgData name="Joe Matise" userId="201e34dc-d20d-4beb-9cf1-d69bec97e69c" providerId="ADAL" clId="{B07DCC05-D312-4E6F-A431-59835F6F2F9E}" dt="2022-06-14T06:25:31.112" v="7382" actId="9405"/>
          <ac:inkMkLst>
            <pc:docMk/>
            <pc:sldMk cId="2065345191" sldId="998"/>
            <ac:inkMk id="10" creationId="{E89FFC20-A26D-4E90-9C01-D276BED94D01}"/>
          </ac:inkMkLst>
        </pc:inkChg>
        <pc:inkChg chg="add del">
          <ac:chgData name="Joe Matise" userId="201e34dc-d20d-4beb-9cf1-d69bec97e69c" providerId="ADAL" clId="{B07DCC05-D312-4E6F-A431-59835F6F2F9E}" dt="2022-06-14T06:25:37.143" v="7384" actId="9405"/>
          <ac:inkMkLst>
            <pc:docMk/>
            <pc:sldMk cId="2065345191" sldId="998"/>
            <ac:inkMk id="11" creationId="{F201F389-2BB6-485E-B4FC-6FCDADC86DD3}"/>
          </ac:inkMkLst>
        </pc:inkChg>
        <pc:inkChg chg="add del">
          <ac:chgData name="Joe Matise" userId="201e34dc-d20d-4beb-9cf1-d69bec97e69c" providerId="ADAL" clId="{B07DCC05-D312-4E6F-A431-59835F6F2F9E}" dt="2022-06-14T06:25:54.006" v="7386" actId="9405"/>
          <ac:inkMkLst>
            <pc:docMk/>
            <pc:sldMk cId="2065345191" sldId="998"/>
            <ac:inkMk id="12" creationId="{6F276872-187B-4E1D-8BB2-CC2E0AA389A4}"/>
          </ac:inkMkLst>
        </pc:inkChg>
        <pc:inkChg chg="add del">
          <ac:chgData name="Joe Matise" userId="201e34dc-d20d-4beb-9cf1-d69bec97e69c" providerId="ADAL" clId="{B07DCC05-D312-4E6F-A431-59835F6F2F9E}" dt="2022-06-14T06:26:03.839" v="7388" actId="9405"/>
          <ac:inkMkLst>
            <pc:docMk/>
            <pc:sldMk cId="2065345191" sldId="998"/>
            <ac:inkMk id="13" creationId="{80E72855-B0F2-4FF1-A3BB-9CE8D9AEB25B}"/>
          </ac:inkMkLst>
        </pc:inkChg>
        <pc:inkChg chg="add del">
          <ac:chgData name="Joe Matise" userId="201e34dc-d20d-4beb-9cf1-d69bec97e69c" providerId="ADAL" clId="{B07DCC05-D312-4E6F-A431-59835F6F2F9E}" dt="2022-06-14T06:26:06.695" v="7390" actId="9405"/>
          <ac:inkMkLst>
            <pc:docMk/>
            <pc:sldMk cId="2065345191" sldId="998"/>
            <ac:inkMk id="14" creationId="{D5B1E764-EF7B-4956-ADB7-F45E0D5759BC}"/>
          </ac:inkMkLst>
        </pc:inkChg>
        <pc:inkChg chg="add del">
          <ac:chgData name="Joe Matise" userId="201e34dc-d20d-4beb-9cf1-d69bec97e69c" providerId="ADAL" clId="{B07DCC05-D312-4E6F-A431-59835F6F2F9E}" dt="2022-06-14T06:26:24.143" v="7394" actId="9405"/>
          <ac:inkMkLst>
            <pc:docMk/>
            <pc:sldMk cId="2065345191" sldId="998"/>
            <ac:inkMk id="15" creationId="{0FD86F7F-A2A5-49DB-B83B-DD9F23F8EF1E}"/>
          </ac:inkMkLst>
        </pc:inkChg>
        <pc:inkChg chg="add del">
          <ac:chgData name="Joe Matise" userId="201e34dc-d20d-4beb-9cf1-d69bec97e69c" providerId="ADAL" clId="{B07DCC05-D312-4E6F-A431-59835F6F2F9E}" dt="2022-06-14T06:26:23.872" v="7393" actId="9405"/>
          <ac:inkMkLst>
            <pc:docMk/>
            <pc:sldMk cId="2065345191" sldId="998"/>
            <ac:inkMk id="16" creationId="{DB52E9CF-CB34-43C9-A4A7-B8981745415C}"/>
          </ac:inkMkLst>
        </pc:inkChg>
        <pc:inkChg chg="add mod">
          <ac:chgData name="Joe Matise" userId="201e34dc-d20d-4beb-9cf1-d69bec97e69c" providerId="ADAL" clId="{B07DCC05-D312-4E6F-A431-59835F6F2F9E}" dt="2022-06-14T07:55:28.929" v="8218" actId="1076"/>
          <ac:inkMkLst>
            <pc:docMk/>
            <pc:sldMk cId="2065345191" sldId="998"/>
            <ac:inkMk id="17" creationId="{5FCF8EA3-51A7-41EE-94FF-CA3DBA9BF74B}"/>
          </ac:inkMkLst>
        </pc:inkChg>
        <pc:inkChg chg="add mod">
          <ac:chgData name="Joe Matise" userId="201e34dc-d20d-4beb-9cf1-d69bec97e69c" providerId="ADAL" clId="{B07DCC05-D312-4E6F-A431-59835F6F2F9E}" dt="2022-06-14T07:56:20.539" v="8226" actId="1076"/>
          <ac:inkMkLst>
            <pc:docMk/>
            <pc:sldMk cId="2065345191" sldId="998"/>
            <ac:inkMk id="18" creationId="{B9F58DBE-D126-4DBD-BE89-2914D5E3DFE6}"/>
          </ac:inkMkLst>
        </pc:inkChg>
        <pc:inkChg chg="add mod">
          <ac:chgData name="Joe Matise" userId="201e34dc-d20d-4beb-9cf1-d69bec97e69c" providerId="ADAL" clId="{B07DCC05-D312-4E6F-A431-59835F6F2F9E}" dt="2022-06-14T07:56:17.332" v="8225" actId="1076"/>
          <ac:inkMkLst>
            <pc:docMk/>
            <pc:sldMk cId="2065345191" sldId="998"/>
            <ac:inkMk id="19" creationId="{C8D53C3C-722E-4278-AFCD-EA773BA88E38}"/>
          </ac:inkMkLst>
        </pc:inkChg>
        <pc:inkChg chg="add del">
          <ac:chgData name="Joe Matise" userId="201e34dc-d20d-4beb-9cf1-d69bec97e69c" providerId="ADAL" clId="{B07DCC05-D312-4E6F-A431-59835F6F2F9E}" dt="2022-06-14T06:26:48.814" v="7399" actId="9405"/>
          <ac:inkMkLst>
            <pc:docMk/>
            <pc:sldMk cId="2065345191" sldId="998"/>
            <ac:inkMk id="20" creationId="{EAD36564-6037-4427-9DA3-3F79AB02F13E}"/>
          </ac:inkMkLst>
        </pc:inkChg>
      </pc:sldChg>
      <pc:sldChg chg="modSp new mod ord">
        <pc:chgData name="Joe Matise" userId="201e34dc-d20d-4beb-9cf1-d69bec97e69c" providerId="ADAL" clId="{B07DCC05-D312-4E6F-A431-59835F6F2F9E}" dt="2022-06-14T08:17:22.473" v="8369" actId="20577"/>
        <pc:sldMkLst>
          <pc:docMk/>
          <pc:sldMk cId="1312146960" sldId="999"/>
        </pc:sldMkLst>
        <pc:spChg chg="mod">
          <ac:chgData name="Joe Matise" userId="201e34dc-d20d-4beb-9cf1-d69bec97e69c" providerId="ADAL" clId="{B07DCC05-D312-4E6F-A431-59835F6F2F9E}" dt="2022-06-14T08:17:22.473" v="8369" actId="20577"/>
          <ac:spMkLst>
            <pc:docMk/>
            <pc:sldMk cId="1312146960" sldId="999"/>
            <ac:spMk id="2" creationId="{95ADBC1A-5FCD-402D-A488-7AB3BB1A6A16}"/>
          </ac:spMkLst>
        </pc:spChg>
        <pc:spChg chg="mod">
          <ac:chgData name="Joe Matise" userId="201e34dc-d20d-4beb-9cf1-d69bec97e69c" providerId="ADAL" clId="{B07DCC05-D312-4E6F-A431-59835F6F2F9E}" dt="2022-06-14T07:43:49.740" v="7452" actId="20577"/>
          <ac:spMkLst>
            <pc:docMk/>
            <pc:sldMk cId="1312146960" sldId="999"/>
            <ac:spMk id="3" creationId="{9A0FA60D-7E09-4FC3-9024-8DE639FA60B9}"/>
          </ac:spMkLst>
        </pc:spChg>
        <pc:spChg chg="mod">
          <ac:chgData name="Joe Matise" userId="201e34dc-d20d-4beb-9cf1-d69bec97e69c" providerId="ADAL" clId="{B07DCC05-D312-4E6F-A431-59835F6F2F9E}" dt="2022-06-14T08:12:33.838" v="8262" actId="6549"/>
          <ac:spMkLst>
            <pc:docMk/>
            <pc:sldMk cId="1312146960" sldId="999"/>
            <ac:spMk id="4" creationId="{DFE6DBBD-B413-4081-82C4-8D41ED1F77B8}"/>
          </ac:spMkLst>
        </pc:spChg>
      </pc:sldChg>
      <pc:sldChg chg="delSp modSp add mod delAnim modAnim">
        <pc:chgData name="Joe Matise" userId="201e34dc-d20d-4beb-9cf1-d69bec97e69c" providerId="ADAL" clId="{B07DCC05-D312-4E6F-A431-59835F6F2F9E}" dt="2022-06-14T08:17:47.665" v="8391" actId="20577"/>
        <pc:sldMkLst>
          <pc:docMk/>
          <pc:sldMk cId="744565088" sldId="1000"/>
        </pc:sldMkLst>
        <pc:spChg chg="mod">
          <ac:chgData name="Joe Matise" userId="201e34dc-d20d-4beb-9cf1-d69bec97e69c" providerId="ADAL" clId="{B07DCC05-D312-4E6F-A431-59835F6F2F9E}" dt="2022-06-14T07:51:28.401" v="8202" actId="20577"/>
          <ac:spMkLst>
            <pc:docMk/>
            <pc:sldMk cId="744565088" sldId="1000"/>
            <ac:spMk id="5" creationId="{B518D0DB-1581-4866-8AE6-C8FC8057F991}"/>
          </ac:spMkLst>
        </pc:spChg>
        <pc:spChg chg="mod">
          <ac:chgData name="Joe Matise" userId="201e34dc-d20d-4beb-9cf1-d69bec97e69c" providerId="ADAL" clId="{B07DCC05-D312-4E6F-A431-59835F6F2F9E}" dt="2022-06-14T08:17:47.665" v="8391" actId="20577"/>
          <ac:spMkLst>
            <pc:docMk/>
            <pc:sldMk cId="744565088" sldId="1000"/>
            <ac:spMk id="7" creationId="{8B86F89B-C99D-409F-893E-846C173121FB}"/>
          </ac:spMkLst>
        </pc:spChg>
        <pc:spChg chg="mod">
          <ac:chgData name="Joe Matise" userId="201e34dc-d20d-4beb-9cf1-d69bec97e69c" providerId="ADAL" clId="{B07DCC05-D312-4E6F-A431-59835F6F2F9E}" dt="2022-06-14T07:47:03.559" v="8034" actId="20577"/>
          <ac:spMkLst>
            <pc:docMk/>
            <pc:sldMk cId="744565088" sldId="1000"/>
            <ac:spMk id="9" creationId="{B5B8E340-8024-4B5D-9F7C-7899A22BD5CB}"/>
          </ac:spMkLst>
        </pc:spChg>
        <pc:inkChg chg="del">
          <ac:chgData name="Joe Matise" userId="201e34dc-d20d-4beb-9cf1-d69bec97e69c" providerId="ADAL" clId="{B07DCC05-D312-4E6F-A431-59835F6F2F9E}" dt="2022-06-14T07:47:41.528" v="8037" actId="478"/>
          <ac:inkMkLst>
            <pc:docMk/>
            <pc:sldMk cId="744565088" sldId="1000"/>
            <ac:inkMk id="17" creationId="{5FCF8EA3-51A7-41EE-94FF-CA3DBA9BF74B}"/>
          </ac:inkMkLst>
        </pc:inkChg>
        <pc:inkChg chg="del">
          <ac:chgData name="Joe Matise" userId="201e34dc-d20d-4beb-9cf1-d69bec97e69c" providerId="ADAL" clId="{B07DCC05-D312-4E6F-A431-59835F6F2F9E}" dt="2022-06-14T07:47:42.560" v="8038" actId="478"/>
          <ac:inkMkLst>
            <pc:docMk/>
            <pc:sldMk cId="744565088" sldId="1000"/>
            <ac:inkMk id="18" creationId="{B9F58DBE-D126-4DBD-BE89-2914D5E3DFE6}"/>
          </ac:inkMkLst>
        </pc:inkChg>
        <pc:inkChg chg="del">
          <ac:chgData name="Joe Matise" userId="201e34dc-d20d-4beb-9cf1-d69bec97e69c" providerId="ADAL" clId="{B07DCC05-D312-4E6F-A431-59835F6F2F9E}" dt="2022-06-14T07:47:43.935" v="8039" actId="478"/>
          <ac:inkMkLst>
            <pc:docMk/>
            <pc:sldMk cId="744565088" sldId="1000"/>
            <ac:inkMk id="19" creationId="{C8D53C3C-722E-4278-AFCD-EA773BA88E38}"/>
          </ac:inkMkLst>
        </pc:inkChg>
      </pc:sldChg>
      <pc:sldChg chg="addSp delSp modSp new mod ord">
        <pc:chgData name="Joe Matise" userId="201e34dc-d20d-4beb-9cf1-d69bec97e69c" providerId="ADAL" clId="{B07DCC05-D312-4E6F-A431-59835F6F2F9E}" dt="2022-06-14T08:17:34.322" v="8373" actId="20577"/>
        <pc:sldMkLst>
          <pc:docMk/>
          <pc:sldMk cId="2440518121" sldId="1001"/>
        </pc:sldMkLst>
        <pc:spChg chg="mod">
          <ac:chgData name="Joe Matise" userId="201e34dc-d20d-4beb-9cf1-d69bec97e69c" providerId="ADAL" clId="{B07DCC05-D312-4E6F-A431-59835F6F2F9E}" dt="2022-06-14T08:17:34.322" v="8373" actId="20577"/>
          <ac:spMkLst>
            <pc:docMk/>
            <pc:sldMk cId="2440518121" sldId="1001"/>
            <ac:spMk id="2" creationId="{DDB32D47-F14C-4A66-B5E3-568B789D1B4B}"/>
          </ac:spMkLst>
        </pc:spChg>
        <pc:spChg chg="del">
          <ac:chgData name="Joe Matise" userId="201e34dc-d20d-4beb-9cf1-d69bec97e69c" providerId="ADAL" clId="{B07DCC05-D312-4E6F-A431-59835F6F2F9E}" dt="2022-06-14T07:53:07.309" v="8206" actId="478"/>
          <ac:spMkLst>
            <pc:docMk/>
            <pc:sldMk cId="2440518121" sldId="1001"/>
            <ac:spMk id="4" creationId="{6BB53AE8-C923-48B9-A0AC-9DDAC616AC43}"/>
          </ac:spMkLst>
        </pc:spChg>
        <pc:spChg chg="del">
          <ac:chgData name="Joe Matise" userId="201e34dc-d20d-4beb-9cf1-d69bec97e69c" providerId="ADAL" clId="{B07DCC05-D312-4E6F-A431-59835F6F2F9E}" dt="2022-06-14T07:53:18.996" v="8209" actId="478"/>
          <ac:spMkLst>
            <pc:docMk/>
            <pc:sldMk cId="2440518121" sldId="1001"/>
            <ac:spMk id="5" creationId="{0F92ADEA-EDBC-4690-B6CC-90F637C5FC19}"/>
          </ac:spMkLst>
        </pc:spChg>
        <pc:picChg chg="add mod">
          <ac:chgData name="Joe Matise" userId="201e34dc-d20d-4beb-9cf1-d69bec97e69c" providerId="ADAL" clId="{B07DCC05-D312-4E6F-A431-59835F6F2F9E}" dt="2022-06-14T07:53:28.689" v="8210" actId="1076"/>
          <ac:picMkLst>
            <pc:docMk/>
            <pc:sldMk cId="2440518121" sldId="1001"/>
            <ac:picMk id="7" creationId="{82057E31-2874-4791-BDC7-428CB28B5CB7}"/>
          </ac:picMkLst>
        </pc:picChg>
      </pc:sldChg>
      <pc:sldChg chg="modSp add mod">
        <pc:chgData name="Joe Matise" userId="201e34dc-d20d-4beb-9cf1-d69bec97e69c" providerId="ADAL" clId="{B07DCC05-D312-4E6F-A431-59835F6F2F9E}" dt="2022-06-14T08:18:01.688" v="8412" actId="20577"/>
        <pc:sldMkLst>
          <pc:docMk/>
          <pc:sldMk cId="1007123344" sldId="1002"/>
        </pc:sldMkLst>
        <pc:spChg chg="mod">
          <ac:chgData name="Joe Matise" userId="201e34dc-d20d-4beb-9cf1-d69bec97e69c" providerId="ADAL" clId="{B07DCC05-D312-4E6F-A431-59835F6F2F9E}" dt="2022-06-14T08:13:53.261" v="8300" actId="20577"/>
          <ac:spMkLst>
            <pc:docMk/>
            <pc:sldMk cId="1007123344" sldId="1002"/>
            <ac:spMk id="5" creationId="{B518D0DB-1581-4866-8AE6-C8FC8057F991}"/>
          </ac:spMkLst>
        </pc:spChg>
        <pc:spChg chg="mod">
          <ac:chgData name="Joe Matise" userId="201e34dc-d20d-4beb-9cf1-d69bec97e69c" providerId="ADAL" clId="{B07DCC05-D312-4E6F-A431-59835F6F2F9E}" dt="2022-06-14T08:18:01.688" v="8412" actId="20577"/>
          <ac:spMkLst>
            <pc:docMk/>
            <pc:sldMk cId="1007123344" sldId="1002"/>
            <ac:spMk id="7" creationId="{8B86F89B-C99D-409F-893E-846C173121FB}"/>
          </ac:spMkLst>
        </pc:spChg>
        <pc:spChg chg="mod">
          <ac:chgData name="Joe Matise" userId="201e34dc-d20d-4beb-9cf1-d69bec97e69c" providerId="ADAL" clId="{B07DCC05-D312-4E6F-A431-59835F6F2F9E}" dt="2022-06-14T08:12:41.856" v="8281" actId="20577"/>
          <ac:spMkLst>
            <pc:docMk/>
            <pc:sldMk cId="1007123344" sldId="1002"/>
            <ac:spMk id="9" creationId="{B5B8E340-8024-4B5D-9F7C-7899A22BD5CB}"/>
          </ac:spMkLst>
        </pc:spChg>
      </pc:sldChg>
      <pc:sldChg chg="modSp add mod ord">
        <pc:chgData name="Joe Matise" userId="201e34dc-d20d-4beb-9cf1-d69bec97e69c" providerId="ADAL" clId="{B07DCC05-D312-4E6F-A431-59835F6F2F9E}" dt="2022-06-14T08:16:27.336" v="8328"/>
        <pc:sldMkLst>
          <pc:docMk/>
          <pc:sldMk cId="1046204808" sldId="1003"/>
        </pc:sldMkLst>
        <pc:spChg chg="mod">
          <ac:chgData name="Joe Matise" userId="201e34dc-d20d-4beb-9cf1-d69bec97e69c" providerId="ADAL" clId="{B07DCC05-D312-4E6F-A431-59835F6F2F9E}" dt="2022-06-14T08:16:12.995" v="8322" actId="20577"/>
          <ac:spMkLst>
            <pc:docMk/>
            <pc:sldMk cId="1046204808" sldId="1003"/>
            <ac:spMk id="5" creationId="{DBCF597C-F50D-4A97-BDAF-1298D483B59C}"/>
          </ac:spMkLst>
        </pc:spChg>
      </pc:sldChg>
      <pc:sldChg chg="modSp add mod ord">
        <pc:chgData name="Joe Matise" userId="201e34dc-d20d-4beb-9cf1-d69bec97e69c" providerId="ADAL" clId="{B07DCC05-D312-4E6F-A431-59835F6F2F9E}" dt="2022-06-14T08:16:40.594" v="8350"/>
        <pc:sldMkLst>
          <pc:docMk/>
          <pc:sldMk cId="2396353448" sldId="1004"/>
        </pc:sldMkLst>
        <pc:spChg chg="mod">
          <ac:chgData name="Joe Matise" userId="201e34dc-d20d-4beb-9cf1-d69bec97e69c" providerId="ADAL" clId="{B07DCC05-D312-4E6F-A431-59835F6F2F9E}" dt="2022-06-14T08:16:36.169" v="8348" actId="20577"/>
          <ac:spMkLst>
            <pc:docMk/>
            <pc:sldMk cId="2396353448" sldId="1004"/>
            <ac:spMk id="5" creationId="{DBCF597C-F50D-4A97-BDAF-1298D483B59C}"/>
          </ac:spMkLst>
        </pc:spChg>
      </pc:sldChg>
      <pc:sldChg chg="addSp delSp modSp new mod modClrScheme modAnim chgLayout">
        <pc:chgData name="Joe Matise" userId="201e34dc-d20d-4beb-9cf1-d69bec97e69c" providerId="ADAL" clId="{B07DCC05-D312-4E6F-A431-59835F6F2F9E}" dt="2022-06-14T08:27:56.653" v="8561" actId="478"/>
        <pc:sldMkLst>
          <pc:docMk/>
          <pc:sldMk cId="979472081" sldId="1005"/>
        </pc:sldMkLst>
        <pc:spChg chg="del mod ord">
          <ac:chgData name="Joe Matise" userId="201e34dc-d20d-4beb-9cf1-d69bec97e69c" providerId="ADAL" clId="{B07DCC05-D312-4E6F-A431-59835F6F2F9E}" dt="2022-06-14T08:17:10.246" v="8352" actId="700"/>
          <ac:spMkLst>
            <pc:docMk/>
            <pc:sldMk cId="979472081" sldId="1005"/>
            <ac:spMk id="2" creationId="{CB4DDF74-FC84-405C-8608-0EB4ACA4D8F2}"/>
          </ac:spMkLst>
        </pc:spChg>
        <pc:spChg chg="del mod ord">
          <ac:chgData name="Joe Matise" userId="201e34dc-d20d-4beb-9cf1-d69bec97e69c" providerId="ADAL" clId="{B07DCC05-D312-4E6F-A431-59835F6F2F9E}" dt="2022-06-14T08:17:10.246" v="8352" actId="700"/>
          <ac:spMkLst>
            <pc:docMk/>
            <pc:sldMk cId="979472081" sldId="1005"/>
            <ac:spMk id="3" creationId="{61D80F4E-12F1-4AA4-A6AF-C5D7D928DC36}"/>
          </ac:spMkLst>
        </pc:spChg>
        <pc:spChg chg="add mod ord">
          <ac:chgData name="Joe Matise" userId="201e34dc-d20d-4beb-9cf1-d69bec97e69c" providerId="ADAL" clId="{B07DCC05-D312-4E6F-A431-59835F6F2F9E}" dt="2022-06-14T08:22:04.473" v="8529" actId="20577"/>
          <ac:spMkLst>
            <pc:docMk/>
            <pc:sldMk cId="979472081" sldId="1005"/>
            <ac:spMk id="4" creationId="{80353133-C2E3-477B-81ED-C402310E43B2}"/>
          </ac:spMkLst>
        </pc:spChg>
        <pc:spChg chg="add mod ord">
          <ac:chgData name="Joe Matise" userId="201e34dc-d20d-4beb-9cf1-d69bec97e69c" providerId="ADAL" clId="{B07DCC05-D312-4E6F-A431-59835F6F2F9E}" dt="2022-06-14T08:21:12.363" v="8495" actId="1076"/>
          <ac:spMkLst>
            <pc:docMk/>
            <pc:sldMk cId="979472081" sldId="1005"/>
            <ac:spMk id="5" creationId="{E20FE77C-CC8D-417E-9DBC-A8895C33B8CB}"/>
          </ac:spMkLst>
        </pc:spChg>
        <pc:spChg chg="add del mod">
          <ac:chgData name="Joe Matise" userId="201e34dc-d20d-4beb-9cf1-d69bec97e69c" providerId="ADAL" clId="{B07DCC05-D312-4E6F-A431-59835F6F2F9E}" dt="2022-06-14T08:27:56.653" v="8561" actId="478"/>
          <ac:spMkLst>
            <pc:docMk/>
            <pc:sldMk cId="979472081" sldId="1005"/>
            <ac:spMk id="14" creationId="{F0F382E7-82CC-4CD1-AD2F-265B2E717DAF}"/>
          </ac:spMkLst>
        </pc:spChg>
        <pc:picChg chg="add del mod">
          <ac:chgData name="Joe Matise" userId="201e34dc-d20d-4beb-9cf1-d69bec97e69c" providerId="ADAL" clId="{B07DCC05-D312-4E6F-A431-59835F6F2F9E}" dt="2022-06-14T08:21:30.687" v="8496" actId="478"/>
          <ac:picMkLst>
            <pc:docMk/>
            <pc:sldMk cId="979472081" sldId="1005"/>
            <ac:picMk id="7" creationId="{6A234344-916C-4B18-A7F9-240456E4F797}"/>
          </ac:picMkLst>
        </pc:picChg>
        <pc:picChg chg="add del mod">
          <ac:chgData name="Joe Matise" userId="201e34dc-d20d-4beb-9cf1-d69bec97e69c" providerId="ADAL" clId="{B07DCC05-D312-4E6F-A431-59835F6F2F9E}" dt="2022-06-14T08:21:37.999" v="8500" actId="22"/>
          <ac:picMkLst>
            <pc:docMk/>
            <pc:sldMk cId="979472081" sldId="1005"/>
            <ac:picMk id="9" creationId="{FA9E026C-9F45-46A7-8264-10E418A7AFD9}"/>
          </ac:picMkLst>
        </pc:picChg>
        <pc:picChg chg="add del mod">
          <ac:chgData name="Joe Matise" userId="201e34dc-d20d-4beb-9cf1-d69bec97e69c" providerId="ADAL" clId="{B07DCC05-D312-4E6F-A431-59835F6F2F9E}" dt="2022-06-14T08:22:34.053" v="8530" actId="478"/>
          <ac:picMkLst>
            <pc:docMk/>
            <pc:sldMk cId="979472081" sldId="1005"/>
            <ac:picMk id="11" creationId="{97C8F9FC-2789-4BE9-823E-4FE0CA4F32AF}"/>
          </ac:picMkLst>
        </pc:picChg>
        <pc:picChg chg="add mod modCrop">
          <ac:chgData name="Joe Matise" userId="201e34dc-d20d-4beb-9cf1-d69bec97e69c" providerId="ADAL" clId="{B07DCC05-D312-4E6F-A431-59835F6F2F9E}" dt="2022-06-14T08:27:33.034" v="8545" actId="1076"/>
          <ac:picMkLst>
            <pc:docMk/>
            <pc:sldMk cId="979472081" sldId="1005"/>
            <ac:picMk id="13" creationId="{18121D25-4C5E-4ADF-B3AE-1D13ADA14DDB}"/>
          </ac:picMkLst>
        </pc:picChg>
      </pc:sldChg>
      <pc:sldChg chg="new del">
        <pc:chgData name="Joe Matise" userId="201e34dc-d20d-4beb-9cf1-d69bec97e69c" providerId="ADAL" clId="{B07DCC05-D312-4E6F-A431-59835F6F2F9E}" dt="2022-06-14T08:37:12.101" v="8841" actId="680"/>
        <pc:sldMkLst>
          <pc:docMk/>
          <pc:sldMk cId="1315522040" sldId="1006"/>
        </pc:sldMkLst>
      </pc:sldChg>
      <pc:sldChg chg="modSp new del mod">
        <pc:chgData name="Joe Matise" userId="201e34dc-d20d-4beb-9cf1-d69bec97e69c" providerId="ADAL" clId="{B07DCC05-D312-4E6F-A431-59835F6F2F9E}" dt="2022-06-14T16:18:31.689" v="8932" actId="47"/>
        <pc:sldMkLst>
          <pc:docMk/>
          <pc:sldMk cId="2805431794" sldId="1006"/>
        </pc:sldMkLst>
        <pc:spChg chg="mod">
          <ac:chgData name="Joe Matise" userId="201e34dc-d20d-4beb-9cf1-d69bec97e69c" providerId="ADAL" clId="{B07DCC05-D312-4E6F-A431-59835F6F2F9E}" dt="2022-06-14T16:16:46.163" v="8926" actId="14100"/>
          <ac:spMkLst>
            <pc:docMk/>
            <pc:sldMk cId="2805431794" sldId="1006"/>
            <ac:spMk id="2" creationId="{5325E7F0-81D9-4B79-8D32-6D0D494D9676}"/>
          </ac:spMkLst>
        </pc:spChg>
      </pc:sldChg>
      <pc:sldMasterChg chg="delSldLayout">
        <pc:chgData name="Joe Matise" userId="201e34dc-d20d-4beb-9cf1-d69bec97e69c" providerId="ADAL" clId="{B07DCC05-D312-4E6F-A431-59835F6F2F9E}" dt="2022-06-14T08:31:25.265" v="8565" actId="2696"/>
        <pc:sldMasterMkLst>
          <pc:docMk/>
          <pc:sldMasterMk cId="2426425764" sldId="2147483765"/>
        </pc:sldMasterMkLst>
        <pc:sldLayoutChg chg="del">
          <pc:chgData name="Joe Matise" userId="201e34dc-d20d-4beb-9cf1-d69bec97e69c" providerId="ADAL" clId="{B07DCC05-D312-4E6F-A431-59835F6F2F9E}" dt="2022-06-14T08:31:01.734" v="8563" actId="18676"/>
          <pc:sldLayoutMkLst>
            <pc:docMk/>
            <pc:sldMasterMk cId="2426425764" sldId="2147483765"/>
            <pc:sldLayoutMk cId="227174942" sldId="2147483777"/>
          </pc:sldLayoutMkLst>
        </pc:sldLayoutChg>
        <pc:sldLayoutChg chg="del">
          <pc:chgData name="Joe Matise" userId="201e34dc-d20d-4beb-9cf1-d69bec97e69c" providerId="ADAL" clId="{B07DCC05-D312-4E6F-A431-59835F6F2F9E}" dt="2022-06-14T08:31:25.265" v="8565" actId="2696"/>
          <pc:sldLayoutMkLst>
            <pc:docMk/>
            <pc:sldMasterMk cId="2426425764" sldId="2147483765"/>
            <pc:sldLayoutMk cId="2594397143" sldId="2147483779"/>
          </pc:sldLayoutMkLst>
        </pc:sldLayoutChg>
        <pc:sldLayoutChg chg="del">
          <pc:chgData name="Joe Matise" userId="201e34dc-d20d-4beb-9cf1-d69bec97e69c" providerId="ADAL" clId="{B07DCC05-D312-4E6F-A431-59835F6F2F9E}" dt="2022-06-14T08:31:01.734" v="8563" actId="18676"/>
          <pc:sldLayoutMkLst>
            <pc:docMk/>
            <pc:sldMasterMk cId="2426425764" sldId="2147483765"/>
            <pc:sldLayoutMk cId="3891009473" sldId="2147483780"/>
          </pc:sldLayoutMkLst>
        </pc:sldLayoutChg>
        <pc:sldLayoutChg chg="del">
          <pc:chgData name="Joe Matise" userId="201e34dc-d20d-4beb-9cf1-d69bec97e69c" providerId="ADAL" clId="{B07DCC05-D312-4E6F-A431-59835F6F2F9E}" dt="2022-06-14T08:31:01.734" v="8563" actId="18676"/>
          <pc:sldLayoutMkLst>
            <pc:docMk/>
            <pc:sldMasterMk cId="2426425764" sldId="2147483765"/>
            <pc:sldLayoutMk cId="764774607" sldId="2147483784"/>
          </pc:sldLayoutMkLst>
        </pc:sldLayoutChg>
        <pc:sldLayoutChg chg="del">
          <pc:chgData name="Joe Matise" userId="201e34dc-d20d-4beb-9cf1-d69bec97e69c" providerId="ADAL" clId="{B07DCC05-D312-4E6F-A431-59835F6F2F9E}" dt="2022-06-14T08:31:01.734" v="8563" actId="18676"/>
          <pc:sldLayoutMkLst>
            <pc:docMk/>
            <pc:sldMasterMk cId="2426425764" sldId="2147483765"/>
            <pc:sldLayoutMk cId="3918888633" sldId="2147483785"/>
          </pc:sldLayoutMkLst>
        </pc:sldLayoutChg>
        <pc:sldLayoutChg chg="del">
          <pc:chgData name="Joe Matise" userId="201e34dc-d20d-4beb-9cf1-d69bec97e69c" providerId="ADAL" clId="{B07DCC05-D312-4E6F-A431-59835F6F2F9E}" dt="2022-06-14T08:31:01.734" v="8563" actId="18676"/>
          <pc:sldLayoutMkLst>
            <pc:docMk/>
            <pc:sldMasterMk cId="2426425764" sldId="2147483765"/>
            <pc:sldLayoutMk cId="1659259781" sldId="2147483786"/>
          </pc:sldLayoutMkLst>
        </pc:sldLayoutChg>
        <pc:sldLayoutChg chg="del">
          <pc:chgData name="Joe Matise" userId="201e34dc-d20d-4beb-9cf1-d69bec97e69c" providerId="ADAL" clId="{B07DCC05-D312-4E6F-A431-59835F6F2F9E}" dt="2022-06-14T08:31:01.734" v="8563" actId="18676"/>
          <pc:sldLayoutMkLst>
            <pc:docMk/>
            <pc:sldMasterMk cId="2426425764" sldId="2147483765"/>
            <pc:sldLayoutMk cId="2223185904" sldId="2147483787"/>
          </pc:sldLayoutMkLst>
        </pc:sldLayoutChg>
        <pc:sldLayoutChg chg="del">
          <pc:chgData name="Joe Matise" userId="201e34dc-d20d-4beb-9cf1-d69bec97e69c" providerId="ADAL" clId="{B07DCC05-D312-4E6F-A431-59835F6F2F9E}" dt="2022-06-14T08:31:25.265" v="8565" actId="2696"/>
          <pc:sldLayoutMkLst>
            <pc:docMk/>
            <pc:sldMasterMk cId="2426425764" sldId="2147483765"/>
            <pc:sldLayoutMk cId="2043689392" sldId="2147483790"/>
          </pc:sldLayoutMkLst>
        </pc:sldLayoutChg>
        <pc:sldLayoutChg chg="del">
          <pc:chgData name="Joe Matise" userId="201e34dc-d20d-4beb-9cf1-d69bec97e69c" providerId="ADAL" clId="{B07DCC05-D312-4E6F-A431-59835F6F2F9E}" dt="2022-06-14T08:31:01.734" v="8563" actId="18676"/>
          <pc:sldLayoutMkLst>
            <pc:docMk/>
            <pc:sldMasterMk cId="2426425764" sldId="2147483765"/>
            <pc:sldLayoutMk cId="1681977937" sldId="2147483793"/>
          </pc:sldLayoutMkLst>
        </pc:sldLayoutChg>
        <pc:sldLayoutChg chg="del">
          <pc:chgData name="Joe Matise" userId="201e34dc-d20d-4beb-9cf1-d69bec97e69c" providerId="ADAL" clId="{B07DCC05-D312-4E6F-A431-59835F6F2F9E}" dt="2022-06-14T08:31:01.734" v="8563" actId="18676"/>
          <pc:sldLayoutMkLst>
            <pc:docMk/>
            <pc:sldMasterMk cId="2426425764" sldId="2147483765"/>
            <pc:sldLayoutMk cId="1113928756" sldId="2147483794"/>
          </pc:sldLayoutMkLst>
        </pc:sldLayoutChg>
        <pc:sldLayoutChg chg="del">
          <pc:chgData name="Joe Matise" userId="201e34dc-d20d-4beb-9cf1-d69bec97e69c" providerId="ADAL" clId="{B07DCC05-D312-4E6F-A431-59835F6F2F9E}" dt="2022-06-14T08:31:01.734" v="8563" actId="18676"/>
          <pc:sldLayoutMkLst>
            <pc:docMk/>
            <pc:sldMasterMk cId="2426425764" sldId="2147483765"/>
            <pc:sldLayoutMk cId="893552758" sldId="2147483795"/>
          </pc:sldLayoutMkLst>
        </pc:sldLayoutChg>
        <pc:sldLayoutChg chg="del">
          <pc:chgData name="Joe Matise" userId="201e34dc-d20d-4beb-9cf1-d69bec97e69c" providerId="ADAL" clId="{B07DCC05-D312-4E6F-A431-59835F6F2F9E}" dt="2022-06-14T08:31:01.734" v="8563" actId="18676"/>
          <pc:sldLayoutMkLst>
            <pc:docMk/>
            <pc:sldMasterMk cId="2426425764" sldId="2147483765"/>
            <pc:sldLayoutMk cId="317233505" sldId="2147483796"/>
          </pc:sldLayoutMkLst>
        </pc:sldLayoutChg>
        <pc:sldLayoutChg chg="del">
          <pc:chgData name="Joe Matise" userId="201e34dc-d20d-4beb-9cf1-d69bec97e69c" providerId="ADAL" clId="{B07DCC05-D312-4E6F-A431-59835F6F2F9E}" dt="2022-06-14T08:31:01.734" v="8563" actId="18676"/>
          <pc:sldLayoutMkLst>
            <pc:docMk/>
            <pc:sldMasterMk cId="2426425764" sldId="2147483765"/>
            <pc:sldLayoutMk cId="325711568" sldId="2147483815"/>
          </pc:sldLayoutMkLst>
        </pc:sldLayoutChg>
        <pc:sldLayoutChg chg="del">
          <pc:chgData name="Joe Matise" userId="201e34dc-d20d-4beb-9cf1-d69bec97e69c" providerId="ADAL" clId="{B07DCC05-D312-4E6F-A431-59835F6F2F9E}" dt="2022-06-14T08:31:01.734" v="8563" actId="18676"/>
          <pc:sldLayoutMkLst>
            <pc:docMk/>
            <pc:sldMasterMk cId="2426425764" sldId="2147483765"/>
            <pc:sldLayoutMk cId="839454842" sldId="2147483816"/>
          </pc:sldLayoutMkLst>
        </pc:sldLayoutChg>
        <pc:sldLayoutChg chg="del">
          <pc:chgData name="Joe Matise" userId="201e34dc-d20d-4beb-9cf1-d69bec97e69c" providerId="ADAL" clId="{B07DCC05-D312-4E6F-A431-59835F6F2F9E}" dt="2022-06-14T08:31:01.734" v="8563" actId="18676"/>
          <pc:sldLayoutMkLst>
            <pc:docMk/>
            <pc:sldMasterMk cId="2426425764" sldId="2147483765"/>
            <pc:sldLayoutMk cId="1138921136" sldId="2147483817"/>
          </pc:sldLayoutMkLst>
        </pc:sldLayoutChg>
        <pc:sldLayoutChg chg="del">
          <pc:chgData name="Joe Matise" userId="201e34dc-d20d-4beb-9cf1-d69bec97e69c" providerId="ADAL" clId="{B07DCC05-D312-4E6F-A431-59835F6F2F9E}" dt="2022-06-14T08:31:01.734" v="8563" actId="18676"/>
          <pc:sldLayoutMkLst>
            <pc:docMk/>
            <pc:sldMasterMk cId="2426425764" sldId="2147483765"/>
            <pc:sldLayoutMk cId="1606103361" sldId="2147483818"/>
          </pc:sldLayoutMkLst>
        </pc:sldLayoutChg>
        <pc:sldLayoutChg chg="del">
          <pc:chgData name="Joe Matise" userId="201e34dc-d20d-4beb-9cf1-d69bec97e69c" providerId="ADAL" clId="{B07DCC05-D312-4E6F-A431-59835F6F2F9E}" dt="2022-06-14T08:31:01.734" v="8563" actId="18676"/>
          <pc:sldLayoutMkLst>
            <pc:docMk/>
            <pc:sldMasterMk cId="2426425764" sldId="2147483765"/>
            <pc:sldLayoutMk cId="4210190141" sldId="2147483819"/>
          </pc:sldLayoutMkLst>
        </pc:sldLayoutChg>
        <pc:sldLayoutChg chg="del">
          <pc:chgData name="Joe Matise" userId="201e34dc-d20d-4beb-9cf1-d69bec97e69c" providerId="ADAL" clId="{B07DCC05-D312-4E6F-A431-59835F6F2F9E}" dt="2022-06-14T08:31:01.734" v="8563" actId="18676"/>
          <pc:sldLayoutMkLst>
            <pc:docMk/>
            <pc:sldMasterMk cId="2426425764" sldId="2147483765"/>
            <pc:sldLayoutMk cId="4208008316" sldId="2147483820"/>
          </pc:sldLayoutMkLst>
        </pc:sldLayoutChg>
        <pc:sldLayoutChg chg="del">
          <pc:chgData name="Joe Matise" userId="201e34dc-d20d-4beb-9cf1-d69bec97e69c" providerId="ADAL" clId="{B07DCC05-D312-4E6F-A431-59835F6F2F9E}" dt="2022-06-14T08:31:01.734" v="8563" actId="18676"/>
          <pc:sldLayoutMkLst>
            <pc:docMk/>
            <pc:sldMasterMk cId="2426425764" sldId="2147483765"/>
            <pc:sldLayoutMk cId="372808512" sldId="2147483822"/>
          </pc:sldLayoutMkLst>
        </pc:sldLayoutChg>
        <pc:sldLayoutChg chg="del">
          <pc:chgData name="Joe Matise" userId="201e34dc-d20d-4beb-9cf1-d69bec97e69c" providerId="ADAL" clId="{B07DCC05-D312-4E6F-A431-59835F6F2F9E}" dt="2022-06-14T08:31:01.734" v="8563" actId="18676"/>
          <pc:sldLayoutMkLst>
            <pc:docMk/>
            <pc:sldMasterMk cId="2426425764" sldId="2147483765"/>
            <pc:sldLayoutMk cId="2375827246" sldId="2147483823"/>
          </pc:sldLayoutMkLst>
        </pc:sldLayoutChg>
        <pc:sldLayoutChg chg="del">
          <pc:chgData name="Joe Matise" userId="201e34dc-d20d-4beb-9cf1-d69bec97e69c" providerId="ADAL" clId="{B07DCC05-D312-4E6F-A431-59835F6F2F9E}" dt="2022-06-14T08:31:01.734" v="8563" actId="18676"/>
          <pc:sldLayoutMkLst>
            <pc:docMk/>
            <pc:sldMasterMk cId="2426425764" sldId="2147483765"/>
            <pc:sldLayoutMk cId="790970821" sldId="2147483824"/>
          </pc:sldLayoutMkLst>
        </pc:sldLayoutChg>
        <pc:sldLayoutChg chg="del">
          <pc:chgData name="Joe Matise" userId="201e34dc-d20d-4beb-9cf1-d69bec97e69c" providerId="ADAL" clId="{B07DCC05-D312-4E6F-A431-59835F6F2F9E}" dt="2022-06-14T08:31:01.734" v="8563" actId="18676"/>
          <pc:sldLayoutMkLst>
            <pc:docMk/>
            <pc:sldMasterMk cId="2426425764" sldId="2147483765"/>
            <pc:sldLayoutMk cId="1523555567" sldId="2147483874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FD11C9-593A-4E00-A6B2-5F0438D04AA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615DDE-BE46-4451-B0E1-C962AC40C98A}">
      <dgm:prSet phldrT="[Text]"/>
      <dgm:spPr/>
      <dgm:t>
        <a:bodyPr/>
        <a:lstStyle/>
        <a:p>
          <a:r>
            <a:rPr lang="en-US" dirty="0"/>
            <a:t>&lt;table&gt;</a:t>
          </a:r>
        </a:p>
      </dgm:t>
    </dgm:pt>
    <dgm:pt modelId="{FCA4DFB8-FB30-4636-9FD5-384609E407B2}" type="parTrans" cxnId="{EB287CAA-7932-4440-BF91-60503A97726A}">
      <dgm:prSet/>
      <dgm:spPr/>
      <dgm:t>
        <a:bodyPr/>
        <a:lstStyle/>
        <a:p>
          <a:endParaRPr lang="en-US"/>
        </a:p>
      </dgm:t>
    </dgm:pt>
    <dgm:pt modelId="{151E039C-AC3F-454D-8CED-107C39C37589}" type="sibTrans" cxnId="{EB287CAA-7932-4440-BF91-60503A97726A}">
      <dgm:prSet/>
      <dgm:spPr/>
      <dgm:t>
        <a:bodyPr/>
        <a:lstStyle/>
        <a:p>
          <a:endParaRPr lang="en-US"/>
        </a:p>
      </dgm:t>
    </dgm:pt>
    <dgm:pt modelId="{F9F2483A-A279-4921-98DE-AD9FA799A8FB}">
      <dgm:prSet phldrT="[Text]"/>
      <dgm:spPr/>
      <dgm:t>
        <a:bodyPr/>
        <a:lstStyle/>
        <a:p>
          <a:r>
            <a:rPr lang="en-US" dirty="0"/>
            <a:t>id=“</a:t>
          </a:r>
          <a:r>
            <a:rPr lang="en-US" dirty="0" err="1"/>
            <a:t>team_batting</a:t>
          </a:r>
          <a:r>
            <a:rPr lang="en-US" dirty="0"/>
            <a:t>”</a:t>
          </a:r>
        </a:p>
      </dgm:t>
    </dgm:pt>
    <dgm:pt modelId="{F4BDBA46-8021-4379-A073-D96F8EC88E0C}" type="parTrans" cxnId="{D563A5C9-DE38-44E0-BC5F-D87A31A658AE}">
      <dgm:prSet/>
      <dgm:spPr/>
      <dgm:t>
        <a:bodyPr/>
        <a:lstStyle/>
        <a:p>
          <a:endParaRPr lang="en-US"/>
        </a:p>
      </dgm:t>
    </dgm:pt>
    <dgm:pt modelId="{BCEA664D-D1F5-46FC-AB3E-85AC1F2F8A28}" type="sibTrans" cxnId="{D563A5C9-DE38-44E0-BC5F-D87A31A658AE}">
      <dgm:prSet/>
      <dgm:spPr/>
      <dgm:t>
        <a:bodyPr/>
        <a:lstStyle/>
        <a:p>
          <a:endParaRPr lang="en-US"/>
        </a:p>
      </dgm:t>
    </dgm:pt>
    <dgm:pt modelId="{5DBDE3B8-D6B7-4026-9D24-A6DDA9E0E8C9}">
      <dgm:prSet phldrT="[Text]"/>
      <dgm:spPr/>
      <dgm:t>
        <a:bodyPr/>
        <a:lstStyle/>
        <a:p>
          <a:r>
            <a:rPr lang="en-US" dirty="0"/>
            <a:t>&lt;</a:t>
          </a:r>
          <a:r>
            <a:rPr lang="en-US" dirty="0" err="1"/>
            <a:t>tfoot</a:t>
          </a:r>
          <a:r>
            <a:rPr lang="en-US" dirty="0"/>
            <a:t>&gt;</a:t>
          </a:r>
        </a:p>
      </dgm:t>
    </dgm:pt>
    <dgm:pt modelId="{D8D8E7B6-37F3-43F1-8F36-F9ED4DD180EA}" type="parTrans" cxnId="{7A07AD28-6C57-4F8B-BA1A-1FAB8E66E1A5}">
      <dgm:prSet/>
      <dgm:spPr/>
      <dgm:t>
        <a:bodyPr/>
        <a:lstStyle/>
        <a:p>
          <a:endParaRPr lang="en-US"/>
        </a:p>
      </dgm:t>
    </dgm:pt>
    <dgm:pt modelId="{0BB35473-493E-4043-BFBB-6FF838984EA0}" type="sibTrans" cxnId="{7A07AD28-6C57-4F8B-BA1A-1FAB8E66E1A5}">
      <dgm:prSet/>
      <dgm:spPr/>
      <dgm:t>
        <a:bodyPr/>
        <a:lstStyle/>
        <a:p>
          <a:endParaRPr lang="en-US"/>
        </a:p>
      </dgm:t>
    </dgm:pt>
    <dgm:pt modelId="{CBE17BA0-7244-4C07-B95B-1ED6377B8A7B}">
      <dgm:prSet phldrT="[Text]"/>
      <dgm:spPr/>
      <dgm:t>
        <a:bodyPr/>
        <a:lstStyle/>
        <a:p>
          <a:r>
            <a:rPr lang="en-US" dirty="0"/>
            <a:t>&lt;tr&gt;</a:t>
          </a:r>
        </a:p>
      </dgm:t>
    </dgm:pt>
    <dgm:pt modelId="{7394FCCB-1884-454D-B899-65C02037CF84}" type="parTrans" cxnId="{D1927920-B0A1-4819-A078-3A012DFC550D}">
      <dgm:prSet/>
      <dgm:spPr/>
      <dgm:t>
        <a:bodyPr/>
        <a:lstStyle/>
        <a:p>
          <a:endParaRPr lang="en-US"/>
        </a:p>
      </dgm:t>
    </dgm:pt>
    <dgm:pt modelId="{D9FBEF7E-A6B3-4787-B94F-507E7259DE46}" type="sibTrans" cxnId="{D1927920-B0A1-4819-A078-3A012DFC550D}">
      <dgm:prSet/>
      <dgm:spPr/>
      <dgm:t>
        <a:bodyPr/>
        <a:lstStyle/>
        <a:p>
          <a:endParaRPr lang="en-US"/>
        </a:p>
      </dgm:t>
    </dgm:pt>
    <dgm:pt modelId="{D20A9BC9-68F2-46C7-B7FD-F6F112EF61F2}">
      <dgm:prSet phldrT="[Text]"/>
      <dgm:spPr/>
      <dgm:t>
        <a:bodyPr/>
        <a:lstStyle/>
        <a:p>
          <a:r>
            <a:rPr lang="en-US" dirty="0"/>
            <a:t>data-row=“58”</a:t>
          </a:r>
        </a:p>
      </dgm:t>
    </dgm:pt>
    <dgm:pt modelId="{FCF54B41-7A53-4FB7-8DBD-552C3C78B97B}" type="parTrans" cxnId="{F5776F28-7234-4B9F-A179-5D1F079C7361}">
      <dgm:prSet/>
      <dgm:spPr/>
      <dgm:t>
        <a:bodyPr/>
        <a:lstStyle/>
        <a:p>
          <a:endParaRPr lang="en-US"/>
        </a:p>
      </dgm:t>
    </dgm:pt>
    <dgm:pt modelId="{A21C6510-C20C-4EBB-8FCD-132ABCD45A72}" type="sibTrans" cxnId="{F5776F28-7234-4B9F-A179-5D1F079C7361}">
      <dgm:prSet/>
      <dgm:spPr/>
      <dgm:t>
        <a:bodyPr/>
        <a:lstStyle/>
        <a:p>
          <a:endParaRPr lang="en-US"/>
        </a:p>
      </dgm:t>
    </dgm:pt>
    <dgm:pt modelId="{780CCC7D-F7B2-4BAC-91D8-46F78F3932C9}">
      <dgm:prSet phldrT="[Text]"/>
      <dgm:spPr/>
      <dgm:t>
        <a:bodyPr/>
        <a:lstStyle/>
        <a:p>
          <a:r>
            <a:rPr lang="en-US" dirty="0"/>
            <a:t>&lt;td&gt;</a:t>
          </a:r>
        </a:p>
      </dgm:t>
    </dgm:pt>
    <dgm:pt modelId="{D2627DBE-E3E6-4B82-A058-EEC9C936CE01}" type="parTrans" cxnId="{668E4F2F-F912-48B2-AB49-B24BD7B2E374}">
      <dgm:prSet/>
      <dgm:spPr/>
      <dgm:t>
        <a:bodyPr/>
        <a:lstStyle/>
        <a:p>
          <a:endParaRPr lang="en-US"/>
        </a:p>
      </dgm:t>
    </dgm:pt>
    <dgm:pt modelId="{65E7262B-A819-46A6-B83A-71CC9DB69F59}" type="sibTrans" cxnId="{668E4F2F-F912-48B2-AB49-B24BD7B2E374}">
      <dgm:prSet/>
      <dgm:spPr/>
      <dgm:t>
        <a:bodyPr/>
        <a:lstStyle/>
        <a:p>
          <a:endParaRPr lang="en-US"/>
        </a:p>
      </dgm:t>
    </dgm:pt>
    <dgm:pt modelId="{5186DEEF-3867-4637-B041-934137E7D70B}">
      <dgm:prSet phldrT="[Text]"/>
      <dgm:spPr/>
      <dgm:t>
        <a:bodyPr/>
        <a:lstStyle/>
        <a:p>
          <a:r>
            <a:rPr lang="en-US" dirty="0"/>
            <a:t>data-stat=</a:t>
          </a:r>
          <a:br>
            <a:rPr lang="en-US" dirty="0"/>
          </a:br>
          <a:r>
            <a:rPr lang="en-US" dirty="0"/>
            <a:t>“</a:t>
          </a:r>
          <a:r>
            <a:rPr lang="en-US" b="0" i="0" dirty="0" err="1"/>
            <a:t>onbase_plus_slugging_plus</a:t>
          </a:r>
          <a:r>
            <a:rPr lang="en-US" b="0" i="0" dirty="0"/>
            <a:t>”</a:t>
          </a:r>
          <a:endParaRPr lang="en-US" dirty="0"/>
        </a:p>
      </dgm:t>
    </dgm:pt>
    <dgm:pt modelId="{38554CC6-D3FA-4085-89F0-C7A4DD6CD5B6}" type="parTrans" cxnId="{9518422D-6FA7-4AFA-BA94-3D753084F627}">
      <dgm:prSet/>
      <dgm:spPr/>
      <dgm:t>
        <a:bodyPr/>
        <a:lstStyle/>
        <a:p>
          <a:endParaRPr lang="en-US"/>
        </a:p>
      </dgm:t>
    </dgm:pt>
    <dgm:pt modelId="{E1D4C544-2E37-4125-929C-4FACB5D5DAA5}" type="sibTrans" cxnId="{9518422D-6FA7-4AFA-BA94-3D753084F627}">
      <dgm:prSet/>
      <dgm:spPr/>
      <dgm:t>
        <a:bodyPr/>
        <a:lstStyle/>
        <a:p>
          <a:endParaRPr lang="en-US"/>
        </a:p>
      </dgm:t>
    </dgm:pt>
    <dgm:pt modelId="{1B38AD3C-D702-481B-999F-41A7C79AE278}" type="pres">
      <dgm:prSet presAssocID="{05FD11C9-593A-4E00-A6B2-5F0438D04AAB}" presName="linearFlow" presStyleCnt="0">
        <dgm:presLayoutVars>
          <dgm:dir/>
          <dgm:animLvl val="lvl"/>
          <dgm:resizeHandles val="exact"/>
        </dgm:presLayoutVars>
      </dgm:prSet>
      <dgm:spPr/>
    </dgm:pt>
    <dgm:pt modelId="{906804F1-7403-4AAF-8749-AF06EA75A599}" type="pres">
      <dgm:prSet presAssocID="{FF615DDE-BE46-4451-B0E1-C962AC40C98A}" presName="composite" presStyleCnt="0"/>
      <dgm:spPr/>
    </dgm:pt>
    <dgm:pt modelId="{AC79863C-B17C-4994-AB60-08264044C42C}" type="pres">
      <dgm:prSet presAssocID="{FF615DDE-BE46-4451-B0E1-C962AC40C98A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54E6639C-197E-438B-B0AA-4674EFFEB928}" type="pres">
      <dgm:prSet presAssocID="{FF615DDE-BE46-4451-B0E1-C962AC40C98A}" presName="descendantText" presStyleLbl="alignAcc1" presStyleIdx="0" presStyleCnt="4" custLinFactNeighborX="0" custLinFactNeighborY="-2290">
        <dgm:presLayoutVars>
          <dgm:bulletEnabled val="1"/>
        </dgm:presLayoutVars>
      </dgm:prSet>
      <dgm:spPr/>
    </dgm:pt>
    <dgm:pt modelId="{2BCAE814-D48F-4DFD-AEED-EC45A16AB8C2}" type="pres">
      <dgm:prSet presAssocID="{151E039C-AC3F-454D-8CED-107C39C37589}" presName="sp" presStyleCnt="0"/>
      <dgm:spPr/>
    </dgm:pt>
    <dgm:pt modelId="{5845AC3B-6507-4380-A8C4-0248A43EA69B}" type="pres">
      <dgm:prSet presAssocID="{5DBDE3B8-D6B7-4026-9D24-A6DDA9E0E8C9}" presName="composite" presStyleCnt="0"/>
      <dgm:spPr/>
    </dgm:pt>
    <dgm:pt modelId="{8EFC4DE6-7871-4CCF-AB7C-AF73A1D4624B}" type="pres">
      <dgm:prSet presAssocID="{5DBDE3B8-D6B7-4026-9D24-A6DDA9E0E8C9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513CCF40-8530-4666-889D-27EB2700326C}" type="pres">
      <dgm:prSet presAssocID="{5DBDE3B8-D6B7-4026-9D24-A6DDA9E0E8C9}" presName="descendantText" presStyleLbl="alignAcc1" presStyleIdx="1" presStyleCnt="4">
        <dgm:presLayoutVars>
          <dgm:bulletEnabled val="1"/>
        </dgm:presLayoutVars>
      </dgm:prSet>
      <dgm:spPr/>
    </dgm:pt>
    <dgm:pt modelId="{B58952D5-445A-4C46-A685-9E38DE0266CC}" type="pres">
      <dgm:prSet presAssocID="{0BB35473-493E-4043-BFBB-6FF838984EA0}" presName="sp" presStyleCnt="0"/>
      <dgm:spPr/>
    </dgm:pt>
    <dgm:pt modelId="{B749D838-69D8-4B03-B980-E0B7E81505F4}" type="pres">
      <dgm:prSet presAssocID="{CBE17BA0-7244-4C07-B95B-1ED6377B8A7B}" presName="composite" presStyleCnt="0"/>
      <dgm:spPr/>
    </dgm:pt>
    <dgm:pt modelId="{1C363161-C1F2-40F1-BE06-07FD657B19F4}" type="pres">
      <dgm:prSet presAssocID="{CBE17BA0-7244-4C07-B95B-1ED6377B8A7B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C9769B2A-1F97-4BD9-B593-F81D3DFF8D24}" type="pres">
      <dgm:prSet presAssocID="{CBE17BA0-7244-4C07-B95B-1ED6377B8A7B}" presName="descendantText" presStyleLbl="alignAcc1" presStyleIdx="2" presStyleCnt="4">
        <dgm:presLayoutVars>
          <dgm:bulletEnabled val="1"/>
        </dgm:presLayoutVars>
      </dgm:prSet>
      <dgm:spPr/>
    </dgm:pt>
    <dgm:pt modelId="{4FD38ACE-5802-47F7-B10D-C36394776E51}" type="pres">
      <dgm:prSet presAssocID="{D9FBEF7E-A6B3-4787-B94F-507E7259DE46}" presName="sp" presStyleCnt="0"/>
      <dgm:spPr/>
    </dgm:pt>
    <dgm:pt modelId="{496906E3-1FF5-4E76-A70B-A4A6305C4973}" type="pres">
      <dgm:prSet presAssocID="{780CCC7D-F7B2-4BAC-91D8-46F78F3932C9}" presName="composite" presStyleCnt="0"/>
      <dgm:spPr/>
    </dgm:pt>
    <dgm:pt modelId="{E1808E1E-22EF-4DF7-B3F9-7DFFB3AB3AE6}" type="pres">
      <dgm:prSet presAssocID="{780CCC7D-F7B2-4BAC-91D8-46F78F3932C9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558D454A-73A1-46CB-8AC2-EE8DC01CAC75}" type="pres">
      <dgm:prSet presAssocID="{780CCC7D-F7B2-4BAC-91D8-46F78F3932C9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41493C14-9322-4B73-97D7-2DF406DFF2DB}" type="presOf" srcId="{5186DEEF-3867-4637-B041-934137E7D70B}" destId="{558D454A-73A1-46CB-8AC2-EE8DC01CAC75}" srcOrd="0" destOrd="0" presId="urn:microsoft.com/office/officeart/2005/8/layout/chevron2"/>
    <dgm:cxn modelId="{D1927920-B0A1-4819-A078-3A012DFC550D}" srcId="{05FD11C9-593A-4E00-A6B2-5F0438D04AAB}" destId="{CBE17BA0-7244-4C07-B95B-1ED6377B8A7B}" srcOrd="2" destOrd="0" parTransId="{7394FCCB-1884-454D-B899-65C02037CF84}" sibTransId="{D9FBEF7E-A6B3-4787-B94F-507E7259DE46}"/>
    <dgm:cxn modelId="{F5776F28-7234-4B9F-A179-5D1F079C7361}" srcId="{CBE17BA0-7244-4C07-B95B-1ED6377B8A7B}" destId="{D20A9BC9-68F2-46C7-B7FD-F6F112EF61F2}" srcOrd="0" destOrd="0" parTransId="{FCF54B41-7A53-4FB7-8DBD-552C3C78B97B}" sibTransId="{A21C6510-C20C-4EBB-8FCD-132ABCD45A72}"/>
    <dgm:cxn modelId="{7A07AD28-6C57-4F8B-BA1A-1FAB8E66E1A5}" srcId="{05FD11C9-593A-4E00-A6B2-5F0438D04AAB}" destId="{5DBDE3B8-D6B7-4026-9D24-A6DDA9E0E8C9}" srcOrd="1" destOrd="0" parTransId="{D8D8E7B6-37F3-43F1-8F36-F9ED4DD180EA}" sibTransId="{0BB35473-493E-4043-BFBB-6FF838984EA0}"/>
    <dgm:cxn modelId="{9518422D-6FA7-4AFA-BA94-3D753084F627}" srcId="{780CCC7D-F7B2-4BAC-91D8-46F78F3932C9}" destId="{5186DEEF-3867-4637-B041-934137E7D70B}" srcOrd="0" destOrd="0" parTransId="{38554CC6-D3FA-4085-89F0-C7A4DD6CD5B6}" sibTransId="{E1D4C544-2E37-4125-929C-4FACB5D5DAA5}"/>
    <dgm:cxn modelId="{668E4F2F-F912-48B2-AB49-B24BD7B2E374}" srcId="{05FD11C9-593A-4E00-A6B2-5F0438D04AAB}" destId="{780CCC7D-F7B2-4BAC-91D8-46F78F3932C9}" srcOrd="3" destOrd="0" parTransId="{D2627DBE-E3E6-4B82-A058-EEC9C936CE01}" sibTransId="{65E7262B-A819-46A6-B83A-71CC9DB69F59}"/>
    <dgm:cxn modelId="{B6D9683C-926A-4C20-8B74-90524D3A2D82}" type="presOf" srcId="{780CCC7D-F7B2-4BAC-91D8-46F78F3932C9}" destId="{E1808E1E-22EF-4DF7-B3F9-7DFFB3AB3AE6}" srcOrd="0" destOrd="0" presId="urn:microsoft.com/office/officeart/2005/8/layout/chevron2"/>
    <dgm:cxn modelId="{14374970-4DBC-4D80-A87D-86E3CAC5168E}" type="presOf" srcId="{CBE17BA0-7244-4C07-B95B-1ED6377B8A7B}" destId="{1C363161-C1F2-40F1-BE06-07FD657B19F4}" srcOrd="0" destOrd="0" presId="urn:microsoft.com/office/officeart/2005/8/layout/chevron2"/>
    <dgm:cxn modelId="{05B75EA4-B4A3-4778-9BC1-41E3F84A5FB9}" type="presOf" srcId="{D20A9BC9-68F2-46C7-B7FD-F6F112EF61F2}" destId="{C9769B2A-1F97-4BD9-B593-F81D3DFF8D24}" srcOrd="0" destOrd="0" presId="urn:microsoft.com/office/officeart/2005/8/layout/chevron2"/>
    <dgm:cxn modelId="{EB287CAA-7932-4440-BF91-60503A97726A}" srcId="{05FD11C9-593A-4E00-A6B2-5F0438D04AAB}" destId="{FF615DDE-BE46-4451-B0E1-C962AC40C98A}" srcOrd="0" destOrd="0" parTransId="{FCA4DFB8-FB30-4636-9FD5-384609E407B2}" sibTransId="{151E039C-AC3F-454D-8CED-107C39C37589}"/>
    <dgm:cxn modelId="{FD7553B5-5EFC-4637-AD57-CAC115CCEB56}" type="presOf" srcId="{05FD11C9-593A-4E00-A6B2-5F0438D04AAB}" destId="{1B38AD3C-D702-481B-999F-41A7C79AE278}" srcOrd="0" destOrd="0" presId="urn:microsoft.com/office/officeart/2005/8/layout/chevron2"/>
    <dgm:cxn modelId="{D563A5C9-DE38-44E0-BC5F-D87A31A658AE}" srcId="{FF615DDE-BE46-4451-B0E1-C962AC40C98A}" destId="{F9F2483A-A279-4921-98DE-AD9FA799A8FB}" srcOrd="0" destOrd="0" parTransId="{F4BDBA46-8021-4379-A073-D96F8EC88E0C}" sibTransId="{BCEA664D-D1F5-46FC-AB3E-85AC1F2F8A28}"/>
    <dgm:cxn modelId="{CCA18BCE-3C7E-44C0-8BF7-4230C690974B}" type="presOf" srcId="{5DBDE3B8-D6B7-4026-9D24-A6DDA9E0E8C9}" destId="{8EFC4DE6-7871-4CCF-AB7C-AF73A1D4624B}" srcOrd="0" destOrd="0" presId="urn:microsoft.com/office/officeart/2005/8/layout/chevron2"/>
    <dgm:cxn modelId="{11C46DD8-EFEB-4AF2-9F21-16394ACCF3B3}" type="presOf" srcId="{FF615DDE-BE46-4451-B0E1-C962AC40C98A}" destId="{AC79863C-B17C-4994-AB60-08264044C42C}" srcOrd="0" destOrd="0" presId="urn:microsoft.com/office/officeart/2005/8/layout/chevron2"/>
    <dgm:cxn modelId="{46185DEC-8757-434F-AF0F-2ECB36EB1466}" type="presOf" srcId="{F9F2483A-A279-4921-98DE-AD9FA799A8FB}" destId="{54E6639C-197E-438B-B0AA-4674EFFEB928}" srcOrd="0" destOrd="0" presId="urn:microsoft.com/office/officeart/2005/8/layout/chevron2"/>
    <dgm:cxn modelId="{900A965E-2FB4-4E84-9C12-F9DD166CB35E}" type="presParOf" srcId="{1B38AD3C-D702-481B-999F-41A7C79AE278}" destId="{906804F1-7403-4AAF-8749-AF06EA75A599}" srcOrd="0" destOrd="0" presId="urn:microsoft.com/office/officeart/2005/8/layout/chevron2"/>
    <dgm:cxn modelId="{D28FB186-8C84-4FFC-9BEB-606D9F9C58D7}" type="presParOf" srcId="{906804F1-7403-4AAF-8749-AF06EA75A599}" destId="{AC79863C-B17C-4994-AB60-08264044C42C}" srcOrd="0" destOrd="0" presId="urn:microsoft.com/office/officeart/2005/8/layout/chevron2"/>
    <dgm:cxn modelId="{3E7108E7-3C6C-4950-88FE-81E77E2D63B0}" type="presParOf" srcId="{906804F1-7403-4AAF-8749-AF06EA75A599}" destId="{54E6639C-197E-438B-B0AA-4674EFFEB928}" srcOrd="1" destOrd="0" presId="urn:microsoft.com/office/officeart/2005/8/layout/chevron2"/>
    <dgm:cxn modelId="{6C9E32EA-7D98-4E00-8D78-872C9311B5A2}" type="presParOf" srcId="{1B38AD3C-D702-481B-999F-41A7C79AE278}" destId="{2BCAE814-D48F-4DFD-AEED-EC45A16AB8C2}" srcOrd="1" destOrd="0" presId="urn:microsoft.com/office/officeart/2005/8/layout/chevron2"/>
    <dgm:cxn modelId="{6E6B6848-2D00-4B54-9D77-9B645063170C}" type="presParOf" srcId="{1B38AD3C-D702-481B-999F-41A7C79AE278}" destId="{5845AC3B-6507-4380-A8C4-0248A43EA69B}" srcOrd="2" destOrd="0" presId="urn:microsoft.com/office/officeart/2005/8/layout/chevron2"/>
    <dgm:cxn modelId="{FBD3754B-0C74-49C9-991D-4E3B3733DEF1}" type="presParOf" srcId="{5845AC3B-6507-4380-A8C4-0248A43EA69B}" destId="{8EFC4DE6-7871-4CCF-AB7C-AF73A1D4624B}" srcOrd="0" destOrd="0" presId="urn:microsoft.com/office/officeart/2005/8/layout/chevron2"/>
    <dgm:cxn modelId="{1E937690-94B1-43B1-BE79-94F5B8BC1CB7}" type="presParOf" srcId="{5845AC3B-6507-4380-A8C4-0248A43EA69B}" destId="{513CCF40-8530-4666-889D-27EB2700326C}" srcOrd="1" destOrd="0" presId="urn:microsoft.com/office/officeart/2005/8/layout/chevron2"/>
    <dgm:cxn modelId="{DE18170E-8BB1-4EB4-91DF-A963034F588C}" type="presParOf" srcId="{1B38AD3C-D702-481B-999F-41A7C79AE278}" destId="{B58952D5-445A-4C46-A685-9E38DE0266CC}" srcOrd="3" destOrd="0" presId="urn:microsoft.com/office/officeart/2005/8/layout/chevron2"/>
    <dgm:cxn modelId="{D822B2CE-1D90-4310-9641-0651A871C66C}" type="presParOf" srcId="{1B38AD3C-D702-481B-999F-41A7C79AE278}" destId="{B749D838-69D8-4B03-B980-E0B7E81505F4}" srcOrd="4" destOrd="0" presId="urn:microsoft.com/office/officeart/2005/8/layout/chevron2"/>
    <dgm:cxn modelId="{0F036EA8-13E7-440F-88E8-23D133E30CC2}" type="presParOf" srcId="{B749D838-69D8-4B03-B980-E0B7E81505F4}" destId="{1C363161-C1F2-40F1-BE06-07FD657B19F4}" srcOrd="0" destOrd="0" presId="urn:microsoft.com/office/officeart/2005/8/layout/chevron2"/>
    <dgm:cxn modelId="{A7C4F4A5-E100-40FE-B9C2-D6D8814A6D9E}" type="presParOf" srcId="{B749D838-69D8-4B03-B980-E0B7E81505F4}" destId="{C9769B2A-1F97-4BD9-B593-F81D3DFF8D24}" srcOrd="1" destOrd="0" presId="urn:microsoft.com/office/officeart/2005/8/layout/chevron2"/>
    <dgm:cxn modelId="{6BEC48E1-3D7A-4E8C-9768-2DAE30422989}" type="presParOf" srcId="{1B38AD3C-D702-481B-999F-41A7C79AE278}" destId="{4FD38ACE-5802-47F7-B10D-C36394776E51}" srcOrd="5" destOrd="0" presId="urn:microsoft.com/office/officeart/2005/8/layout/chevron2"/>
    <dgm:cxn modelId="{64F11B91-4E9B-43CD-B3D7-77CBCAFFB582}" type="presParOf" srcId="{1B38AD3C-D702-481B-999F-41A7C79AE278}" destId="{496906E3-1FF5-4E76-A70B-A4A6305C4973}" srcOrd="6" destOrd="0" presId="urn:microsoft.com/office/officeart/2005/8/layout/chevron2"/>
    <dgm:cxn modelId="{AA544BA3-CEAA-482B-B7F3-1A90DC079653}" type="presParOf" srcId="{496906E3-1FF5-4E76-A70B-A4A6305C4973}" destId="{E1808E1E-22EF-4DF7-B3F9-7DFFB3AB3AE6}" srcOrd="0" destOrd="0" presId="urn:microsoft.com/office/officeart/2005/8/layout/chevron2"/>
    <dgm:cxn modelId="{C85A7AC1-7A78-47DB-90C6-CE32423443AB}" type="presParOf" srcId="{496906E3-1FF5-4E76-A70B-A4A6305C4973}" destId="{558D454A-73A1-46CB-8AC2-EE8DC01CAC7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79863C-B17C-4994-AB60-08264044C42C}">
      <dsp:nvSpPr>
        <dsp:cNvPr id="0" name=""/>
        <dsp:cNvSpPr/>
      </dsp:nvSpPr>
      <dsp:spPr>
        <a:xfrm rot="5400000">
          <a:off x="-169068" y="169670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&lt;table&gt;</a:t>
          </a:r>
        </a:p>
      </dsp:txBody>
      <dsp:txXfrm rot="-5400000">
        <a:off x="1" y="395096"/>
        <a:ext cx="788987" cy="338137"/>
      </dsp:txXfrm>
    </dsp:sp>
    <dsp:sp modelId="{54E6639C-197E-438B-B0AA-4674EFFEB928}">
      <dsp:nvSpPr>
        <dsp:cNvPr id="0" name=""/>
        <dsp:cNvSpPr/>
      </dsp:nvSpPr>
      <dsp:spPr>
        <a:xfrm rot="5400000">
          <a:off x="2083245" y="-1294258"/>
          <a:ext cx="732631" cy="33211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id=“</a:t>
          </a:r>
          <a:r>
            <a:rPr lang="en-US" sz="1300" kern="1200" dirty="0" err="1"/>
            <a:t>team_batting</a:t>
          </a:r>
          <a:r>
            <a:rPr lang="en-US" sz="1300" kern="1200" dirty="0"/>
            <a:t>”</a:t>
          </a:r>
        </a:p>
      </dsp:txBody>
      <dsp:txXfrm rot="-5400000">
        <a:off x="788987" y="35764"/>
        <a:ext cx="3285383" cy="661103"/>
      </dsp:txXfrm>
    </dsp:sp>
    <dsp:sp modelId="{8EFC4DE6-7871-4CCF-AB7C-AF73A1D4624B}">
      <dsp:nvSpPr>
        <dsp:cNvPr id="0" name=""/>
        <dsp:cNvSpPr/>
      </dsp:nvSpPr>
      <dsp:spPr>
        <a:xfrm rot="5400000">
          <a:off x="-169068" y="1148227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&lt;</a:t>
          </a:r>
          <a:r>
            <a:rPr lang="en-US" sz="1800" kern="1200" dirty="0" err="1"/>
            <a:t>tfoot</a:t>
          </a:r>
          <a:r>
            <a:rPr lang="en-US" sz="1800" kern="1200" dirty="0"/>
            <a:t>&gt;</a:t>
          </a:r>
        </a:p>
      </dsp:txBody>
      <dsp:txXfrm rot="-5400000">
        <a:off x="1" y="1373653"/>
        <a:ext cx="788987" cy="338137"/>
      </dsp:txXfrm>
    </dsp:sp>
    <dsp:sp modelId="{513CCF40-8530-4666-889D-27EB2700326C}">
      <dsp:nvSpPr>
        <dsp:cNvPr id="0" name=""/>
        <dsp:cNvSpPr/>
      </dsp:nvSpPr>
      <dsp:spPr>
        <a:xfrm rot="5400000">
          <a:off x="2083245" y="-315099"/>
          <a:ext cx="732631" cy="33211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363161-C1F2-40F1-BE06-07FD657B19F4}">
      <dsp:nvSpPr>
        <dsp:cNvPr id="0" name=""/>
        <dsp:cNvSpPr/>
      </dsp:nvSpPr>
      <dsp:spPr>
        <a:xfrm rot="5400000">
          <a:off x="-169068" y="2126784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&lt;tr&gt;</a:t>
          </a:r>
        </a:p>
      </dsp:txBody>
      <dsp:txXfrm rot="-5400000">
        <a:off x="1" y="2352210"/>
        <a:ext cx="788987" cy="338137"/>
      </dsp:txXfrm>
    </dsp:sp>
    <dsp:sp modelId="{C9769B2A-1F97-4BD9-B593-F81D3DFF8D24}">
      <dsp:nvSpPr>
        <dsp:cNvPr id="0" name=""/>
        <dsp:cNvSpPr/>
      </dsp:nvSpPr>
      <dsp:spPr>
        <a:xfrm rot="5400000">
          <a:off x="2083245" y="663458"/>
          <a:ext cx="732631" cy="33211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data-row=“58”</a:t>
          </a:r>
        </a:p>
      </dsp:txBody>
      <dsp:txXfrm rot="-5400000">
        <a:off x="788987" y="1993480"/>
        <a:ext cx="3285383" cy="661103"/>
      </dsp:txXfrm>
    </dsp:sp>
    <dsp:sp modelId="{E1808E1E-22EF-4DF7-B3F9-7DFFB3AB3AE6}">
      <dsp:nvSpPr>
        <dsp:cNvPr id="0" name=""/>
        <dsp:cNvSpPr/>
      </dsp:nvSpPr>
      <dsp:spPr>
        <a:xfrm rot="5400000">
          <a:off x="-169068" y="3105342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&lt;td&gt;</a:t>
          </a:r>
        </a:p>
      </dsp:txBody>
      <dsp:txXfrm rot="-5400000">
        <a:off x="1" y="3330768"/>
        <a:ext cx="788987" cy="338137"/>
      </dsp:txXfrm>
    </dsp:sp>
    <dsp:sp modelId="{558D454A-73A1-46CB-8AC2-EE8DC01CAC75}">
      <dsp:nvSpPr>
        <dsp:cNvPr id="0" name=""/>
        <dsp:cNvSpPr/>
      </dsp:nvSpPr>
      <dsp:spPr>
        <a:xfrm rot="5400000">
          <a:off x="2083245" y="1642015"/>
          <a:ext cx="732631" cy="33211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data-stat=</a:t>
          </a:r>
          <a:br>
            <a:rPr lang="en-US" sz="1300" kern="1200" dirty="0"/>
          </a:br>
          <a:r>
            <a:rPr lang="en-US" sz="1300" kern="1200" dirty="0"/>
            <a:t>“</a:t>
          </a:r>
          <a:r>
            <a:rPr lang="en-US" sz="1300" b="0" i="0" kern="1200" dirty="0" err="1"/>
            <a:t>onbase_plus_slugging_plus</a:t>
          </a:r>
          <a:r>
            <a:rPr lang="en-US" sz="1300" b="0" i="0" kern="1200" dirty="0"/>
            <a:t>”</a:t>
          </a:r>
          <a:endParaRPr lang="en-US" sz="1300" kern="1200" dirty="0"/>
        </a:p>
      </dsp:txBody>
      <dsp:txXfrm rot="-5400000">
        <a:off x="788987" y="2972037"/>
        <a:ext cx="3285383" cy="661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B410ED7-0685-45A3-AEB7-3F5485614C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A40BD7-2721-47A4-9B11-AEDC6BAD1CB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49C7F-8DFF-4D29-869C-751404292802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2F911-5FB1-4DB2-BBA5-51789DE34D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CAA47-1AFD-4A01-9D98-D6ACCAEE0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C64EE-312F-4756-8578-3F1A20AFD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481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4T06:15:46.5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25,'91'2,"100"-5,-108-8,-50 6,60-3,934 9,-1001 1,52 8,-51-5,50 3,85-9,-142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4T06:15:53.1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0,'793'0,"-773"0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4T06:15:56.7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48,'85'-4,"93"-16,-95 9,105-2,1213 14,-1381-1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4T06:17:58.3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72,'0'-1,"1"0,-1 0,1 0,-1 0,1 0,-1 0,1 0,-1 1,1-1,0 0,-1 0,1 1,0-1,0 0,-1 1,1-1,0 1,0-1,0 1,0-1,0 1,0 0,0-1,0 1,0 0,0 0,0 0,2 0,35-4,-30 3,212 0,3-1,-148-9,-55 7,1 1,27-2,-21 6,0-2,0-2,41-7,-44 6,0 0,-1 2,36 1,-39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4T06:26:26.46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26,'680'0,"-654"-2,0 0,26-7,-25 4,50-2,15 7,-72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4T06:26:29.11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0 124,'102'-60,"-8"1,324 55,-199 11,-212-7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4T06:26:38.06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0,'4'0,"5"0,6 0,3 0,3 0,2 0,1 0,0 0,1 0,-1 0,0 0,-1 0,1 0,-1 0,1 0,-1 0,-4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A75ABD70-CB84-6A4A-A343-2A5528B53442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8275" y="1173163"/>
            <a:ext cx="4225925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3FD63154-CE68-4B45-84EC-38185126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7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63154-CE68-4B45-84EC-381851261489}" type="slidenum">
              <a:rPr lang="en-US" smtClean="0"/>
              <a:t>1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25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63154-CE68-4B45-84EC-381851261489}" type="slidenum">
              <a:rPr lang="en-US" smtClean="0"/>
              <a:t>11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38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63154-CE68-4B45-84EC-381851261489}" type="slidenum">
              <a:rPr lang="en-US" smtClean="0"/>
              <a:t>13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96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63154-CE68-4B45-84EC-3818512614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34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63154-CE68-4B45-84EC-3818512614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68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63154-CE68-4B45-84EC-3818512614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42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63154-CE68-4B45-84EC-38185126148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10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63154-CE68-4B45-84EC-38185126148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42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63154-CE68-4B45-84EC-381851261489}" type="slidenum">
              <a:rPr lang="en-US" smtClean="0"/>
              <a:t>2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74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63154-CE68-4B45-84EC-3818512614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74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63154-CE68-4B45-84EC-381851261489}" type="slidenum">
              <a:rPr lang="en-US" smtClean="0"/>
              <a:t>4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34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63154-CE68-4B45-84EC-381851261489}" type="slidenum">
              <a:rPr lang="en-US" smtClean="0"/>
              <a:t>6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89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63154-CE68-4B45-84EC-3818512614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00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63154-CE68-4B45-84EC-381851261489}" type="slidenum">
              <a:rPr lang="en-US" smtClean="0"/>
              <a:t>8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92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63154-CE68-4B45-84EC-381851261489}" type="slidenum">
              <a:rPr lang="en-US" smtClean="0"/>
              <a:t>9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81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63154-CE68-4B45-84EC-3818512614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06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Graph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7A4B3-6A79-2645-BB78-3BF6C3C0B9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F0443C-6313-400C-8071-54ABB65556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4792" y="914400"/>
            <a:ext cx="6963809" cy="1527008"/>
          </a:xfrm>
        </p:spPr>
        <p:txBody>
          <a:bodyPr anchor="b"/>
          <a:lstStyle>
            <a:lvl1pPr>
              <a:defRPr sz="4000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 sz="4000" kern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Lorem Ipsum Dolor Sit </a:t>
            </a:r>
            <a:r>
              <a:rPr lang="en-US" sz="4000" kern="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Amet</a:t>
            </a:r>
            <a:r>
              <a:rPr lang="en-US" sz="4000" kern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Consectetur</a:t>
            </a:r>
            <a:r>
              <a:rPr lang="en-US" sz="4000" kern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Adipiscing</a:t>
            </a:r>
            <a:r>
              <a:rPr lang="en-US" sz="4000" kern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Elit</a:t>
            </a:r>
            <a:endParaRPr lang="en-US" sz="4000" kern="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8A67832-1765-4AA9-A631-F43E030CD0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4792" y="2895600"/>
            <a:ext cx="6963808" cy="599835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Concise Subtitle Here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F7363AD7-D4B2-4CE5-9A60-DEA4FFF0F8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4792" y="3368566"/>
            <a:ext cx="3959225" cy="3268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1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 :  Version Number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5D7C18AD-7E09-4A15-A165-4481EE8EB9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4792" y="3675892"/>
            <a:ext cx="3970337" cy="77233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Presenter 1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  <a:p>
            <a:r>
              <a:rPr lang="en-US" dirty="0"/>
              <a:t>Presenter 2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6F29A35-645B-4DB9-974A-8045FED5210C}"/>
              </a:ext>
            </a:extLst>
          </p:cNvPr>
          <p:cNvCxnSpPr>
            <a:cxnSpLocks/>
          </p:cNvCxnSpPr>
          <p:nvPr userDrawn="1"/>
        </p:nvCxnSpPr>
        <p:spPr>
          <a:xfrm>
            <a:off x="869638" y="2927418"/>
            <a:ext cx="578478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11">
            <a:extLst>
              <a:ext uri="{FF2B5EF4-FFF2-40B4-BE49-F238E27FC236}">
                <a16:creationId xmlns:a16="http://schemas.microsoft.com/office/drawing/2014/main" id="{16B75369-A648-B843-8055-22700B1A95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589" y="5855918"/>
            <a:ext cx="2705441" cy="4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5769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153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ull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85DB98-089E-45CF-BE7A-06CC54AF95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SECTION NAME  :  PAGE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FCD29A2-0068-4396-8FAC-7E31DB44E9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775" y="914400"/>
            <a:ext cx="6931025" cy="968375"/>
          </a:xfrm>
        </p:spPr>
        <p:txBody>
          <a:bodyPr/>
          <a:lstStyle>
            <a:lvl1pPr>
              <a:defRPr sz="2600" b="0">
                <a:latin typeface="Roboto Light" pitchFamily="2" charset="0"/>
                <a:ea typeface="Roboto Light" pitchFamily="2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Primary Statement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933CC537-5A8B-4FC4-9BA1-7A3078ACB4F5}"/>
              </a:ext>
            </a:extLst>
          </p:cNvPr>
          <p:cNvSpPr>
            <a:spLocks noGrp="1"/>
          </p:cNvSpPr>
          <p:nvPr>
            <p:ph type="tbl" sz="quarter" idx="28" hasCustomPrompt="1"/>
          </p:nvPr>
        </p:nvSpPr>
        <p:spPr>
          <a:xfrm>
            <a:off x="609600" y="1882775"/>
            <a:ext cx="7951076" cy="406082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7ABF518-C08F-418C-A83B-B4D0746FFE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2650" y="6232257"/>
            <a:ext cx="6931150" cy="289555"/>
          </a:xfrm>
        </p:spPr>
        <p:txBody>
          <a:bodyPr tIns="0" bIns="0" anchor="b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800" b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Note: Note text here.</a:t>
            </a:r>
          </a:p>
        </p:txBody>
      </p:sp>
    </p:spTree>
    <p:extLst>
      <p:ext uri="{BB962C8B-B14F-4D97-AF65-F5344CB8AC3E}">
        <p14:creationId xmlns:p14="http://schemas.microsoft.com/office/powerpoint/2010/main" val="3587744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B1973D-E679-41F3-A8C2-EA7B30D31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SECTION NAME  :  PAGE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168DBE3-BB8F-4B50-A068-DAF893F33B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2775" y="914400"/>
            <a:ext cx="6931025" cy="968375"/>
          </a:xfrm>
        </p:spPr>
        <p:txBody>
          <a:bodyPr/>
          <a:lstStyle>
            <a:lvl1pPr>
              <a:defRPr sz="2600" b="0">
                <a:latin typeface="Roboto Light" pitchFamily="2" charset="0"/>
                <a:ea typeface="Roboto Light" pitchFamily="2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Primary Statement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8F5C5B-8A91-419A-8C1B-5EFA7B4FBB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2103120"/>
            <a:ext cx="6934200" cy="381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19C7C97-6149-413D-BFC1-459D089CF8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2650" y="6232257"/>
            <a:ext cx="6931152" cy="289555"/>
          </a:xfrm>
        </p:spPr>
        <p:txBody>
          <a:bodyPr tIns="0" bIns="0" anchor="b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800" b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Note: Note text here.</a:t>
            </a:r>
          </a:p>
        </p:txBody>
      </p:sp>
    </p:spTree>
    <p:extLst>
      <p:ext uri="{BB962C8B-B14F-4D97-AF65-F5344CB8AC3E}">
        <p14:creationId xmlns:p14="http://schemas.microsoft.com/office/powerpoint/2010/main" val="3342417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B267-B842-4EAF-A3E5-CF289DB173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SECTION NAME  :  PAGE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8F5C5B-8A91-419A-8C1B-5EFA7B4FBB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914400"/>
            <a:ext cx="6934200" cy="1181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933CC537-5A8B-4FC4-9BA1-7A3078ACB4F5}"/>
              </a:ext>
            </a:extLst>
          </p:cNvPr>
          <p:cNvSpPr>
            <a:spLocks noGrp="1"/>
          </p:cNvSpPr>
          <p:nvPr>
            <p:ph type="tbl" sz="quarter" idx="28" hasCustomPrompt="1"/>
          </p:nvPr>
        </p:nvSpPr>
        <p:spPr>
          <a:xfrm>
            <a:off x="609600" y="1937657"/>
            <a:ext cx="6934200" cy="4005943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7ABF518-C08F-418C-A83B-B4D0746FFE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2650" y="6232257"/>
            <a:ext cx="6931150" cy="289555"/>
          </a:xfrm>
        </p:spPr>
        <p:txBody>
          <a:bodyPr tIns="0" bIns="0" anchor="b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800" b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Note: Note text here.</a:t>
            </a:r>
          </a:p>
        </p:txBody>
      </p:sp>
    </p:spTree>
    <p:extLst>
      <p:ext uri="{BB962C8B-B14F-4D97-AF65-F5344CB8AC3E}">
        <p14:creationId xmlns:p14="http://schemas.microsoft.com/office/powerpoint/2010/main" val="4162980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BC2E9-77B1-4FDB-9707-EE0E680895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SECTION NAME  :  PAGE TITLE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C6CCAA38-5648-4B5C-BC3F-BC0A6926B8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2775" y="914400"/>
            <a:ext cx="3959225" cy="968375"/>
          </a:xfrm>
        </p:spPr>
        <p:txBody>
          <a:bodyPr/>
          <a:lstStyle>
            <a:lvl1pPr>
              <a:defRPr sz="2600" b="0">
                <a:latin typeface="Roboto Light" pitchFamily="2" charset="0"/>
                <a:ea typeface="Roboto Light" pitchFamily="2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Primary Statement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8F5C5B-8A91-419A-8C1B-5EFA7B4FBB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2133600"/>
            <a:ext cx="3962400" cy="381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2784BFA-6796-421C-9B3F-BA59646CD2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2650" y="6232257"/>
            <a:ext cx="3959352" cy="289555"/>
          </a:xfrm>
        </p:spPr>
        <p:txBody>
          <a:bodyPr tIns="0" bIns="0" anchor="b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800" b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Note: Note text here.</a:t>
            </a:r>
          </a:p>
        </p:txBody>
      </p:sp>
    </p:spTree>
    <p:extLst>
      <p:ext uri="{BB962C8B-B14F-4D97-AF65-F5344CB8AC3E}">
        <p14:creationId xmlns:p14="http://schemas.microsoft.com/office/powerpoint/2010/main" val="637269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5F765F-525D-4C3F-8434-08C6E3BB99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SECTION NAME  :  PAGE TITLE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0FD6DAAC-348C-4F17-A6EA-B6840EDCC4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775" y="914400"/>
            <a:ext cx="2473325" cy="4627563"/>
          </a:xfrm>
        </p:spPr>
        <p:txBody>
          <a:bodyPr/>
          <a:lstStyle>
            <a:lvl1pPr>
              <a:defRPr sz="2800" b="0">
                <a:latin typeface="Roboto Light" pitchFamily="2" charset="0"/>
                <a:ea typeface="Roboto Light" pitchFamily="2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Primary Statement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8D5449-B1F8-4B9F-98EA-D30480838A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90900" y="914400"/>
            <a:ext cx="5140325" cy="4627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9D4EA8C-815B-4EC2-8BBA-C3FC34AFE1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2650" y="6232257"/>
            <a:ext cx="7921750" cy="289555"/>
          </a:xfrm>
        </p:spPr>
        <p:txBody>
          <a:bodyPr tIns="0" bIns="0" anchor="b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800" b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Note: Note text here.</a:t>
            </a:r>
          </a:p>
        </p:txBody>
      </p:sp>
    </p:spTree>
    <p:extLst>
      <p:ext uri="{BB962C8B-B14F-4D97-AF65-F5344CB8AC3E}">
        <p14:creationId xmlns:p14="http://schemas.microsoft.com/office/powerpoint/2010/main" val="935292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28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wo Headers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8590F-1616-4EBE-8A70-8791326022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SECTION NAME  :  PAGE 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65CD02FF-D137-4F9E-A851-5B6F126CFB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775" y="914400"/>
            <a:ext cx="6962556" cy="968375"/>
          </a:xfrm>
        </p:spPr>
        <p:txBody>
          <a:bodyPr/>
          <a:lstStyle>
            <a:lvl1pPr>
              <a:defRPr sz="2600" b="0">
                <a:latin typeface="Roboto Light" pitchFamily="2" charset="0"/>
                <a:ea typeface="Roboto Light" pitchFamily="2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Primary Statement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84F16FAF-31F8-4E24-AC70-24D7296A1B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5037" y="2103120"/>
            <a:ext cx="3624063" cy="37306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29A7C65-D445-4D5D-A73B-3F78B6A8A7F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914900" y="2103120"/>
            <a:ext cx="3618603" cy="37306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7B7304C-FE9B-4CD0-88B5-08F539A1FEE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2650" y="6232257"/>
            <a:ext cx="6962681" cy="289555"/>
          </a:xfrm>
        </p:spPr>
        <p:txBody>
          <a:bodyPr tIns="0" bIns="0" anchor="b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800" b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Note: Note text here.</a:t>
            </a:r>
          </a:p>
        </p:txBody>
      </p:sp>
    </p:spTree>
    <p:extLst>
      <p:ext uri="{BB962C8B-B14F-4D97-AF65-F5344CB8AC3E}">
        <p14:creationId xmlns:p14="http://schemas.microsoft.com/office/powerpoint/2010/main" val="5139091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with Insight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064597-4615-42DC-9F5B-38CDBECE3C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SECTION NAME  :  PAGE TITLE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93CCE84-2789-4748-982E-54BF999C5BE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2775" y="914400"/>
            <a:ext cx="6931025" cy="968375"/>
          </a:xfrm>
        </p:spPr>
        <p:txBody>
          <a:bodyPr/>
          <a:lstStyle>
            <a:lvl1pPr>
              <a:defRPr sz="2600" b="0">
                <a:latin typeface="Roboto Light" pitchFamily="2" charset="0"/>
                <a:ea typeface="Roboto Light" pitchFamily="2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Primary Statement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6CF241D-D9EC-4D19-8E91-997314FB1B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2104553"/>
            <a:ext cx="6942137" cy="3848099"/>
          </a:xfrm>
        </p:spPr>
        <p:txBody>
          <a:bodyPr/>
          <a:lstStyle>
            <a:lvl1pPr>
              <a:defRPr/>
            </a:lvl1pPr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A272129-EDFE-4A5B-82DD-8DC01261EF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2650" y="6232257"/>
            <a:ext cx="6931152" cy="289555"/>
          </a:xfrm>
        </p:spPr>
        <p:txBody>
          <a:bodyPr tIns="0" bIns="0" anchor="b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800" b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Note: Note text here.</a:t>
            </a:r>
          </a:p>
        </p:txBody>
      </p:sp>
    </p:spTree>
    <p:extLst>
      <p:ext uri="{BB962C8B-B14F-4D97-AF65-F5344CB8AC3E}">
        <p14:creationId xmlns:p14="http://schemas.microsoft.com/office/powerpoint/2010/main" val="394004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9007-F51F-4DEC-AE7D-6569C22150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SECTION NAME  :  PAGE TITLE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E58CF3-98E3-4341-AEF1-84995AE291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775" y="914400"/>
            <a:ext cx="3638097" cy="968375"/>
          </a:xfrm>
        </p:spPr>
        <p:txBody>
          <a:bodyPr/>
          <a:lstStyle>
            <a:lvl1pPr>
              <a:defRPr sz="2600" b="0">
                <a:latin typeface="Roboto Light" pitchFamily="2" charset="0"/>
                <a:ea typeface="Roboto Light" pitchFamily="2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Primary Statement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E1DCB94-ABB3-4EFC-8C6B-BD1CEFE0B40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435" y="2324100"/>
            <a:ext cx="3627437" cy="30606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DC5BB9-DD4B-422B-BE44-FD20C7C4F4A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2650" y="6193971"/>
            <a:ext cx="3616450" cy="327841"/>
          </a:xfrm>
        </p:spPr>
        <p:txBody>
          <a:bodyPr tIns="0" bIns="0" anchor="b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800" b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Note: Note text here.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4B03FBF-5542-5B49-A4F4-4863933EE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690240" y="545307"/>
            <a:ext cx="4453759" cy="6312693"/>
          </a:xfrm>
          <a:noFill/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US" dirty="0"/>
              <a:t>Click the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67684401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1464" userDrawn="1">
          <p15:clr>
            <a:srgbClr val="FBAE40"/>
          </p15:clr>
        </p15:guide>
        <p15:guide id="2" orient="horz" pos="175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56BD-33C5-4845-94C2-776B35464A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SECTION NAME  :  PAGE TITLE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E681967-E56D-4FE5-9E9F-601BDBFC15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0497" y="914401"/>
            <a:ext cx="2501414" cy="34907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C4C6844-26CD-4B2B-991F-7AD28A3081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2650" y="5943601"/>
            <a:ext cx="2473450" cy="578212"/>
          </a:xfrm>
        </p:spPr>
        <p:txBody>
          <a:bodyPr tIns="0" bIns="0" anchor="b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800" b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Note: Note text here.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4229851-2396-44E2-AF15-0FF23B72E967}"/>
              </a:ext>
            </a:extLst>
          </p:cNvPr>
          <p:cNvSpPr>
            <a:spLocks noGrp="1"/>
          </p:cNvSpPr>
          <p:nvPr>
            <p:ph type="tbl" sz="quarter" idx="28" hasCustomPrompt="1"/>
          </p:nvPr>
        </p:nvSpPr>
        <p:spPr>
          <a:xfrm>
            <a:off x="3392488" y="914400"/>
            <a:ext cx="5141912" cy="4764088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US" dirty="0"/>
              <a:t>Click the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01491996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4B0B23-E4BF-4A02-802A-1E7DDDC37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SECTION NAME  :  PAGE TITLE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A5C68209-A09F-4DF3-B6AB-3C1B30B88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776" y="914401"/>
            <a:ext cx="6938908" cy="772886"/>
          </a:xfrm>
        </p:spPr>
        <p:txBody>
          <a:bodyPr/>
          <a:lstStyle>
            <a:lvl1pPr>
              <a:defRPr sz="2600" b="0">
                <a:latin typeface="Roboto Light" pitchFamily="2" charset="0"/>
                <a:ea typeface="Roboto Light" pitchFamily="2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Primary Statement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BCDBC66-4511-419C-A05B-1E578A691E5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2650" y="5943600"/>
            <a:ext cx="3616450" cy="578213"/>
          </a:xfrm>
        </p:spPr>
        <p:txBody>
          <a:bodyPr tIns="0" bIns="0" anchor="t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Question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863613B-605C-4480-9D5F-2E1E1CDE13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17950" y="5943600"/>
            <a:ext cx="3616450" cy="578213"/>
          </a:xfrm>
        </p:spPr>
        <p:txBody>
          <a:bodyPr tIns="0" bIns="0" anchor="t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10" name="Chart Placeholder 4">
            <a:extLst>
              <a:ext uri="{FF2B5EF4-FFF2-40B4-BE49-F238E27FC236}">
                <a16:creationId xmlns:a16="http://schemas.microsoft.com/office/drawing/2014/main" id="{87AAEE84-05FC-C648-ADED-1DB74CCF027B}"/>
              </a:ext>
            </a:extLst>
          </p:cNvPr>
          <p:cNvSpPr>
            <a:spLocks noGrp="1"/>
          </p:cNvSpPr>
          <p:nvPr>
            <p:ph type="chart" sz="quarter" idx="28" hasCustomPrompt="1"/>
          </p:nvPr>
        </p:nvSpPr>
        <p:spPr>
          <a:xfrm>
            <a:off x="612650" y="1820917"/>
            <a:ext cx="7921805" cy="3996559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498068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507327-0752-A84D-9952-CA21E4B858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608"/>
            <a:ext cx="9144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36313D-AB31-2B4B-8D74-00A5736FAC37}"/>
              </a:ext>
            </a:extLst>
          </p:cNvPr>
          <p:cNvSpPr/>
          <p:nvPr userDrawn="1"/>
        </p:nvSpPr>
        <p:spPr>
          <a:xfrm>
            <a:off x="0" y="7071"/>
            <a:ext cx="914400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txBody>
          <a:bodyPr wrap="square" rtlCol="0" anchor="ctr">
            <a:spAutoFit/>
          </a:bodyPr>
          <a:lstStyle/>
          <a:p>
            <a:pPr marL="0" indent="0" algn="ctr">
              <a:buFontTx/>
              <a:buNone/>
            </a:pPr>
            <a:endParaRPr lang="en-US" sz="2400" kern="0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163C95-E667-4E0A-9FDE-3B59B352B5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4792" y="914403"/>
            <a:ext cx="6963808" cy="1527048"/>
          </a:xfrm>
        </p:spPr>
        <p:txBody>
          <a:bodyPr anchor="b"/>
          <a:lstStyle>
            <a:lvl1pPr>
              <a:defRPr lang="en-US" sz="4000" b="0" i="0" kern="0" cap="none" spc="0" baseline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en-US" sz="4000" kern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Lorem Ipsum Dolor Sit </a:t>
            </a:r>
            <a:r>
              <a:rPr lang="en-US" sz="4000" kern="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Amet</a:t>
            </a:r>
            <a:r>
              <a:rPr lang="en-US" sz="4000" kern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Consectetur</a:t>
            </a:r>
            <a:r>
              <a:rPr lang="en-US" sz="4000" kern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Adipiscing</a:t>
            </a:r>
            <a:r>
              <a:rPr lang="en-US" sz="4000" kern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Elit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44AFCD6-3954-A24D-BD49-C762245EB8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4792" y="2619974"/>
            <a:ext cx="6963808" cy="599835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Concise Subtitle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5A1EC64-FB37-C649-8951-15A1496C4E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4792" y="3436071"/>
            <a:ext cx="3959225" cy="3268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1" i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 :  Version Number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D334EFD-18F5-B147-A3C9-91EC1947A0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4792" y="3743397"/>
            <a:ext cx="3970337" cy="77233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Presenter 1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  <a:p>
            <a:r>
              <a:rPr lang="en-US" dirty="0"/>
              <a:t>Presenter 2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515C1C-AE67-4406-82EC-AC07FA3352BD}"/>
              </a:ext>
            </a:extLst>
          </p:cNvPr>
          <p:cNvGrpSpPr/>
          <p:nvPr userDrawn="1"/>
        </p:nvGrpSpPr>
        <p:grpSpPr>
          <a:xfrm>
            <a:off x="876300" y="2592099"/>
            <a:ext cx="7620000" cy="652286"/>
            <a:chOff x="612648" y="2592099"/>
            <a:chExt cx="7811128" cy="65228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09FDBB7-875A-40E8-9A3B-01AE53094F21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" y="3244385"/>
              <a:ext cx="7811128" cy="0"/>
            </a:xfrm>
            <a:prstGeom prst="line">
              <a:avLst/>
            </a:prstGeom>
            <a:ln w="444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3CD24C-9429-4897-9316-81BB89B9767A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" y="2592099"/>
              <a:ext cx="7811128" cy="0"/>
            </a:xfrm>
            <a:prstGeom prst="line">
              <a:avLst/>
            </a:prstGeom>
            <a:ln w="444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14C7AF5F-0422-47ED-80D0-16C4BCDFCF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2143" y="5829928"/>
            <a:ext cx="3017165" cy="52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1103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4B0B23-E4BF-4A02-802A-1E7DDDC37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SECTION NAME  :  PAGE TITLE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A5C68209-A09F-4DF3-B6AB-3C1B30B88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776" y="914401"/>
            <a:ext cx="6938908" cy="772886"/>
          </a:xfrm>
        </p:spPr>
        <p:txBody>
          <a:bodyPr/>
          <a:lstStyle>
            <a:lvl1pPr>
              <a:defRPr sz="2600" b="0">
                <a:latin typeface="Roboto Light" pitchFamily="2" charset="0"/>
                <a:ea typeface="Roboto Light" pitchFamily="2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Primary Statement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BCDBC66-4511-419C-A05B-1E578A691E5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2650" y="5943600"/>
            <a:ext cx="3616450" cy="578213"/>
          </a:xfrm>
        </p:spPr>
        <p:txBody>
          <a:bodyPr tIns="0" bIns="0" anchor="t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Question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863613B-605C-4480-9D5F-2E1E1CDE13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17950" y="5943600"/>
            <a:ext cx="3616450" cy="578213"/>
          </a:xfrm>
        </p:spPr>
        <p:txBody>
          <a:bodyPr tIns="0" bIns="0" anchor="t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266DC49C-6C36-4356-8ECE-A4E2AEEECD62}"/>
              </a:ext>
            </a:extLst>
          </p:cNvPr>
          <p:cNvSpPr>
            <a:spLocks noGrp="1"/>
          </p:cNvSpPr>
          <p:nvPr>
            <p:ph type="tbl" sz="quarter" idx="30" hasCustomPrompt="1"/>
          </p:nvPr>
        </p:nvSpPr>
        <p:spPr>
          <a:xfrm>
            <a:off x="612775" y="1813804"/>
            <a:ext cx="7921625" cy="4046537"/>
          </a:xfrm>
        </p:spPr>
        <p:txBody>
          <a:bodyPr/>
          <a:lstStyle>
            <a:lvl1pPr>
              <a:defRPr b="0"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399419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ntent with Spark Sidebar N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99DF19-C6F1-48E2-ACC0-91E21276B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SECTION NAME  :  PAGE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B81400E-D08B-4A40-83AE-1441C0B542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2775" y="914400"/>
            <a:ext cx="6931025" cy="968375"/>
          </a:xfrm>
        </p:spPr>
        <p:txBody>
          <a:bodyPr/>
          <a:lstStyle>
            <a:lvl1pPr>
              <a:defRPr sz="2600" b="0">
                <a:latin typeface="Roboto Light" pitchFamily="2" charset="0"/>
                <a:ea typeface="Roboto Light" pitchFamily="2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Primary Statement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6CF241D-D9EC-4D19-8E91-997314FB1B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2191992"/>
            <a:ext cx="5338394" cy="366848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DABC9FD-B236-474C-A2BF-67A321BDA7F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21216" y="2595299"/>
            <a:ext cx="2121122" cy="124676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 dirty="0"/>
              <a:t>This is a sidebar insight or callout that is to be used with the spark.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C1D377A-1A32-4FA9-ACDA-EC9309ED93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2650" y="6204857"/>
            <a:ext cx="5327407" cy="316955"/>
          </a:xfrm>
        </p:spPr>
        <p:txBody>
          <a:bodyPr tIns="0" bIns="0" anchor="b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800" b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Note: Note text here.</a:t>
            </a:r>
          </a:p>
        </p:txBody>
      </p:sp>
      <p:pic>
        <p:nvPicPr>
          <p:cNvPr id="8" name="Graphic 9">
            <a:extLst>
              <a:ext uri="{FF2B5EF4-FFF2-40B4-BE49-F238E27FC236}">
                <a16:creationId xmlns:a16="http://schemas.microsoft.com/office/drawing/2014/main" id="{C4624A84-CEA5-4752-BDBF-12493FFDD4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3906" y="2156744"/>
            <a:ext cx="412653" cy="3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8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28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Chart, Spark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2040-6668-4144-A785-8D0FD4847F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SECTION NAME  :  PAGE TITLE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3D7B769-D068-40FE-BA98-DCB25FF3B3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497" y="914400"/>
            <a:ext cx="5420787" cy="529242"/>
          </a:xfrm>
        </p:spPr>
        <p:txBody>
          <a:bodyPr/>
          <a:lstStyle>
            <a:lvl1pPr marL="0" indent="0">
              <a:buNone/>
              <a:defRPr sz="1900" b="1">
                <a:solidFill>
                  <a:schemeClr val="tx1"/>
                </a:solidFill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 dirty="0"/>
              <a:t>Header Phrase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45F25D0-2C89-4EC2-A367-D04F4550ED17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609600" y="1635125"/>
            <a:ext cx="5448300" cy="467284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icon to insert a chart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655FA2B-7B51-4D46-AB16-17DF2149BA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64484" y="1635765"/>
            <a:ext cx="1869915" cy="124676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 dirty="0"/>
              <a:t>Use this area to call out a succinct insight from the chart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5AD1E8-3865-4963-A32B-40CA36A33C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96742" y="5943600"/>
            <a:ext cx="1937657" cy="364365"/>
          </a:xfrm>
        </p:spPr>
        <p:txBody>
          <a:bodyPr tIns="0" bIns="0" anchor="b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Question</a:t>
            </a:r>
          </a:p>
        </p:txBody>
      </p:sp>
      <p:pic>
        <p:nvPicPr>
          <p:cNvPr id="12" name="Graphic 9">
            <a:extLst>
              <a:ext uri="{FF2B5EF4-FFF2-40B4-BE49-F238E27FC236}">
                <a16:creationId xmlns:a16="http://schemas.microsoft.com/office/drawing/2014/main" id="{5175C5DC-18D1-4CAE-AAE0-CAE6FC81C9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7939" y="1171850"/>
            <a:ext cx="412653" cy="3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347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Title Pictur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5F8D9A-F77A-4A39-9445-77877EA41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SECTION NAME  :  PAGE TITLE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829AC724-94FB-4546-823D-69E431BC9B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776" y="914400"/>
            <a:ext cx="6978322" cy="968375"/>
          </a:xfrm>
        </p:spPr>
        <p:txBody>
          <a:bodyPr/>
          <a:lstStyle>
            <a:lvl1pPr>
              <a:defRPr sz="2600" b="0">
                <a:latin typeface="Roboto Light" pitchFamily="2" charset="0"/>
                <a:ea typeface="Roboto Light" pitchFamily="2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Primary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6F55D0-2AD7-4E38-97F0-0567C1DD537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11824" y="1949564"/>
            <a:ext cx="2322576" cy="3994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4B03FBF-5542-5B49-A4F4-4863933EE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259" y="1949565"/>
            <a:ext cx="5267241" cy="3994035"/>
          </a:xfrm>
          <a:noFill/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US" dirty="0"/>
              <a:t>Click the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30888247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1464">
          <p15:clr>
            <a:srgbClr val="FBAE40"/>
          </p15:clr>
        </p15:guide>
        <p15:guide id="2" orient="horz" pos="175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977B33-2005-4283-9E1A-4AB19997B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NAME  :  PAGE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BB875-D127-4062-99AF-E2D8283336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709" y="180575"/>
            <a:ext cx="888080" cy="17661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9B23A5C-F593-41B8-A5CD-6BAEFE1F9D80}"/>
              </a:ext>
            </a:extLst>
          </p:cNvPr>
          <p:cNvGrpSpPr/>
          <p:nvPr userDrawn="1"/>
        </p:nvGrpSpPr>
        <p:grpSpPr>
          <a:xfrm>
            <a:off x="0" y="0"/>
            <a:ext cx="9144000" cy="540902"/>
            <a:chOff x="0" y="0"/>
            <a:chExt cx="9144000" cy="54090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90C2C58-2039-4690-8D33-3333FE0D95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26267" y="0"/>
              <a:ext cx="0" cy="540902"/>
            </a:xfrm>
            <a:prstGeom prst="line">
              <a:avLst/>
            </a:prstGeom>
            <a:ln w="825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CE0DE3A-31C8-453D-946A-576F9FD1AF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540902"/>
              <a:ext cx="9144000" cy="0"/>
            </a:xfrm>
            <a:prstGeom prst="line">
              <a:avLst/>
            </a:prstGeom>
            <a:ln w="825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512805F-C94B-4F04-A719-E7ABCB88F3F0}"/>
              </a:ext>
            </a:extLst>
          </p:cNvPr>
          <p:cNvSpPr txBox="1"/>
          <p:nvPr userDrawn="1"/>
        </p:nvSpPr>
        <p:spPr>
          <a:xfrm>
            <a:off x="8564078" y="152400"/>
            <a:ext cx="437146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fld id="{5289B18C-AA8C-48FB-AF15-06242FE01140}" type="slidenum">
              <a:rPr lang="en-US" sz="1000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73375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s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D84553-3451-483C-AEA3-1A6D030E3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NAME  :  PAGE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196C091-CD32-460D-86B1-48E6506F39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775" y="914400"/>
            <a:ext cx="6931025" cy="968375"/>
          </a:xfrm>
        </p:spPr>
        <p:txBody>
          <a:bodyPr/>
          <a:lstStyle>
            <a:lvl1pPr>
              <a:defRPr sz="3200" b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Primary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BB875-D127-4062-99AF-E2D8283336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709" y="180575"/>
            <a:ext cx="888080" cy="17661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9B23A5C-F593-41B8-A5CD-6BAEFE1F9D80}"/>
              </a:ext>
            </a:extLst>
          </p:cNvPr>
          <p:cNvGrpSpPr/>
          <p:nvPr userDrawn="1"/>
        </p:nvGrpSpPr>
        <p:grpSpPr>
          <a:xfrm>
            <a:off x="0" y="0"/>
            <a:ext cx="9144000" cy="540902"/>
            <a:chOff x="0" y="0"/>
            <a:chExt cx="9144000" cy="54090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90C2C58-2039-4690-8D33-3333FE0D95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26267" y="0"/>
              <a:ext cx="0" cy="540902"/>
            </a:xfrm>
            <a:prstGeom prst="line">
              <a:avLst/>
            </a:prstGeom>
            <a:ln w="825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CE0DE3A-31C8-453D-946A-576F9FD1AF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540902"/>
              <a:ext cx="9144000" cy="0"/>
            </a:xfrm>
            <a:prstGeom prst="line">
              <a:avLst/>
            </a:prstGeom>
            <a:ln w="825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512805F-C94B-4F04-A719-E7ABCB88F3F0}"/>
              </a:ext>
            </a:extLst>
          </p:cNvPr>
          <p:cNvSpPr txBox="1"/>
          <p:nvPr userDrawn="1"/>
        </p:nvSpPr>
        <p:spPr>
          <a:xfrm>
            <a:off x="8564078" y="152400"/>
            <a:ext cx="437146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fld id="{5289B18C-AA8C-48FB-AF15-06242FE01140}" type="slidenum">
              <a:rPr lang="en-US" sz="1000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27541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s 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12805F-C94B-4F04-A719-E7ABCB88F3F0}"/>
              </a:ext>
            </a:extLst>
          </p:cNvPr>
          <p:cNvSpPr txBox="1"/>
          <p:nvPr userDrawn="1"/>
        </p:nvSpPr>
        <p:spPr>
          <a:xfrm>
            <a:off x="8564078" y="152400"/>
            <a:ext cx="437146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fld id="{5289B18C-AA8C-48FB-AF15-06242FE01140}" type="slidenum">
              <a:rPr lang="en-US" sz="1000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D0366D-ADF8-4E72-979B-313E567B13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NAME  :  PAGE TITLE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AE90590B-3CE2-43FE-BDFC-0F7FDD4344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775" y="914400"/>
            <a:ext cx="6970439" cy="968375"/>
          </a:xfrm>
        </p:spPr>
        <p:txBody>
          <a:bodyPr/>
          <a:lstStyle>
            <a:lvl1pPr>
              <a:defRPr sz="3200" b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Header </a:t>
            </a:r>
            <a:r>
              <a:rPr lang="en-US" dirty="0" err="1"/>
              <a:t>Phrse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587390A-A626-49E8-88E5-84F6E8B5A0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6058" y="2033686"/>
            <a:ext cx="3444874" cy="958496"/>
          </a:xfrm>
        </p:spPr>
        <p:txBody>
          <a:bodyPr anchor="t"/>
          <a:lstStyle>
            <a:lvl1pPr marL="0" indent="0">
              <a:buNone/>
              <a:defRPr sz="5000" b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defRPr>
            </a:lvl1pPr>
            <a:lvl2pPr marL="0" indent="0"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C28874-E17D-48B3-B3C5-5AF249E5E0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6058" y="3068571"/>
            <a:ext cx="3444875" cy="21526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lnSpc>
                <a:spcPct val="110000"/>
              </a:lnSpc>
              <a:buNone/>
              <a:defRPr sz="15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0550D35-F9B4-48D5-9455-D45DB2338C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35096" y="2033686"/>
            <a:ext cx="3444874" cy="958496"/>
          </a:xfrm>
        </p:spPr>
        <p:txBody>
          <a:bodyPr anchor="t"/>
          <a:lstStyle>
            <a:lvl1pPr marL="0" indent="0">
              <a:buNone/>
              <a:defRPr sz="5000" b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defRPr>
            </a:lvl1pPr>
            <a:lvl2pPr marL="0" indent="0"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A2455FC-153E-448A-B2C8-2AC622CFF5D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35096" y="3068571"/>
            <a:ext cx="3444875" cy="215265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lnSpc>
                <a:spcPct val="110000"/>
              </a:lnSpc>
              <a:buNone/>
              <a:defRPr sz="15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BB875-D127-4062-99AF-E2D8283336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709" y="180575"/>
            <a:ext cx="888080" cy="17661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9B23A5C-F593-41B8-A5CD-6BAEFE1F9D80}"/>
              </a:ext>
            </a:extLst>
          </p:cNvPr>
          <p:cNvGrpSpPr/>
          <p:nvPr userDrawn="1"/>
        </p:nvGrpSpPr>
        <p:grpSpPr>
          <a:xfrm>
            <a:off x="0" y="0"/>
            <a:ext cx="9144000" cy="540902"/>
            <a:chOff x="0" y="0"/>
            <a:chExt cx="9144000" cy="54090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90C2C58-2039-4690-8D33-3333FE0D95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26267" y="0"/>
              <a:ext cx="0" cy="540902"/>
            </a:xfrm>
            <a:prstGeom prst="line">
              <a:avLst/>
            </a:prstGeom>
            <a:ln w="825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CE0DE3A-31C8-453D-946A-576F9FD1AF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540902"/>
              <a:ext cx="9144000" cy="0"/>
            </a:xfrm>
            <a:prstGeom prst="line">
              <a:avLst/>
            </a:prstGeom>
            <a:ln w="825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60450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s 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12805F-C94B-4F04-A719-E7ABCB88F3F0}"/>
              </a:ext>
            </a:extLst>
          </p:cNvPr>
          <p:cNvSpPr txBox="1"/>
          <p:nvPr userDrawn="1"/>
        </p:nvSpPr>
        <p:spPr>
          <a:xfrm>
            <a:off x="8564078" y="152400"/>
            <a:ext cx="437146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fld id="{5289B18C-AA8C-48FB-AF15-06242FE01140}" type="slidenum">
              <a:rPr lang="en-US" sz="1000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792B65-B67C-4F06-BB5E-114D3669EE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NAME  :  PAGE TITLE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082169E-8CE6-4EBC-868E-80DC86141A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776" y="914400"/>
            <a:ext cx="6938908" cy="968375"/>
          </a:xfrm>
        </p:spPr>
        <p:txBody>
          <a:bodyPr/>
          <a:lstStyle>
            <a:lvl1pPr>
              <a:defRPr sz="3200" b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Header Phrase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587390A-A626-49E8-88E5-84F6E8B5A0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602" y="2055459"/>
            <a:ext cx="2377440" cy="845379"/>
          </a:xfrm>
        </p:spPr>
        <p:txBody>
          <a:bodyPr anchor="t"/>
          <a:lstStyle>
            <a:lvl1pPr marL="0" indent="0">
              <a:buNone/>
              <a:defRPr sz="5000" b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defRPr>
            </a:lvl1pPr>
            <a:lvl2pPr marL="0" indent="0"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C28874-E17D-48B3-B3C5-5AF249E5E0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1" y="3068569"/>
            <a:ext cx="2377440" cy="21526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120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lnSpc>
                <a:spcPct val="110000"/>
              </a:lnSpc>
              <a:buNone/>
              <a:defRPr sz="1500">
                <a:solidFill>
                  <a:schemeClr val="bg1"/>
                </a:solidFill>
                <a:latin typeface="+mj-lt"/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0550D35-F9B4-48D5-9455-D45DB2338C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17316" y="2055459"/>
            <a:ext cx="2377440" cy="845379"/>
          </a:xfrm>
        </p:spPr>
        <p:txBody>
          <a:bodyPr anchor="t"/>
          <a:lstStyle>
            <a:lvl1pPr marL="0" indent="0">
              <a:buNone/>
              <a:defRPr sz="5000" b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defRPr>
            </a:lvl1pPr>
            <a:lvl2pPr marL="0" indent="0"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A2455FC-153E-448A-B2C8-2AC622CFF5D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417315" y="3068569"/>
            <a:ext cx="2377440" cy="21526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120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lnSpc>
                <a:spcPct val="110000"/>
              </a:lnSpc>
              <a:buNone/>
              <a:defRPr sz="1500">
                <a:solidFill>
                  <a:schemeClr val="bg1"/>
                </a:solidFill>
                <a:latin typeface="+mj-lt"/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2ED8AAE-3D2D-4C32-86D1-2D53594B5E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25029" y="2055459"/>
            <a:ext cx="2377440" cy="845379"/>
          </a:xfrm>
        </p:spPr>
        <p:txBody>
          <a:bodyPr anchor="t"/>
          <a:lstStyle>
            <a:lvl1pPr marL="0" indent="0">
              <a:buNone/>
              <a:defRPr sz="5000" b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defRPr>
            </a:lvl1pPr>
            <a:lvl2pPr marL="0" indent="0"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C41950-4841-4A31-8D10-ECC85F9C31A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25029" y="3068569"/>
            <a:ext cx="2377440" cy="21526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120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lnSpc>
                <a:spcPct val="110000"/>
              </a:lnSpc>
              <a:buNone/>
              <a:defRPr sz="1500">
                <a:solidFill>
                  <a:schemeClr val="bg1"/>
                </a:solidFill>
                <a:latin typeface="+mj-lt"/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BB875-D127-4062-99AF-E2D8283336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709" y="180575"/>
            <a:ext cx="888080" cy="17661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9B23A5C-F593-41B8-A5CD-6BAEFE1F9D80}"/>
              </a:ext>
            </a:extLst>
          </p:cNvPr>
          <p:cNvGrpSpPr/>
          <p:nvPr userDrawn="1"/>
        </p:nvGrpSpPr>
        <p:grpSpPr>
          <a:xfrm>
            <a:off x="0" y="0"/>
            <a:ext cx="9144000" cy="540902"/>
            <a:chOff x="0" y="0"/>
            <a:chExt cx="9144000" cy="54090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90C2C58-2039-4690-8D33-3333FE0D95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26267" y="0"/>
              <a:ext cx="0" cy="540902"/>
            </a:xfrm>
            <a:prstGeom prst="line">
              <a:avLst/>
            </a:prstGeom>
            <a:ln w="825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CE0DE3A-31C8-453D-946A-576F9FD1AF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540902"/>
              <a:ext cx="9144000" cy="0"/>
            </a:xfrm>
            <a:prstGeom prst="line">
              <a:avLst/>
            </a:prstGeom>
            <a:ln w="825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2988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s 2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12805F-C94B-4F04-A719-E7ABCB88F3F0}"/>
              </a:ext>
            </a:extLst>
          </p:cNvPr>
          <p:cNvSpPr txBox="1"/>
          <p:nvPr userDrawn="1"/>
        </p:nvSpPr>
        <p:spPr>
          <a:xfrm>
            <a:off x="8564078" y="152400"/>
            <a:ext cx="437146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fld id="{5289B18C-AA8C-48FB-AF15-06242FE01140}" type="slidenum">
              <a:rPr lang="en-US" sz="1000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05EBD-C803-4C94-8549-3E456B70A4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NAME  :  PAGE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BB875-D127-4062-99AF-E2D8283336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709" y="180575"/>
            <a:ext cx="888080" cy="1766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8F5C5B-8A91-419A-8C1B-5EFA7B4FB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0571" y="2518660"/>
            <a:ext cx="3383280" cy="1976885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goes here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911AA87-15AF-4670-A4F3-ABC5441BD4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0571" y="4791012"/>
            <a:ext cx="3383280" cy="548019"/>
          </a:xfrm>
        </p:spPr>
        <p:txBody>
          <a:bodyPr/>
          <a:lstStyle>
            <a:lvl1pPr marL="0" indent="0" algn="l">
              <a:buNone/>
              <a:defRPr lang="en-US" sz="1600" b="1" i="0" kern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algn="ctr">
              <a:defRPr b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algn="ctr">
              <a:defRPr b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algn="ctr">
              <a:defRPr b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algn="ctr">
              <a:defRPr b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— Name or descriptor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D55647F-5653-4323-BE49-B3E35DF12F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0149" y="2518660"/>
            <a:ext cx="3383280" cy="1976885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1600" b="0">
                <a:solidFill>
                  <a:schemeClr val="bg1"/>
                </a:solidFill>
              </a:defRPr>
            </a:lvl1pPr>
            <a:lvl2pPr>
              <a:defRPr sz="1200" b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goes here</a:t>
            </a:r>
          </a:p>
          <a:p>
            <a:pPr lvl="1"/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4A8097D-397A-439F-A1E8-8974FE2AFC3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0149" y="4791012"/>
            <a:ext cx="3383280" cy="548019"/>
          </a:xfrm>
        </p:spPr>
        <p:txBody>
          <a:bodyPr/>
          <a:lstStyle>
            <a:lvl1pPr marL="0" indent="0" algn="l">
              <a:buFontTx/>
              <a:buNone/>
              <a:defRPr lang="en-US" sz="1600" b="1" i="0" kern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algn="ctr">
              <a:defRPr b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algn="ctr">
              <a:defRPr b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algn="ctr">
              <a:defRPr b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algn="ctr">
              <a:defRPr b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— Name or descriptor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B23A5C-F593-41B8-A5CD-6BAEFE1F9D80}"/>
              </a:ext>
            </a:extLst>
          </p:cNvPr>
          <p:cNvGrpSpPr/>
          <p:nvPr userDrawn="1"/>
        </p:nvGrpSpPr>
        <p:grpSpPr>
          <a:xfrm>
            <a:off x="0" y="0"/>
            <a:ext cx="9144000" cy="540902"/>
            <a:chOff x="0" y="0"/>
            <a:chExt cx="9144000" cy="54090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90C2C58-2039-4690-8D33-3333FE0D95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26267" y="0"/>
              <a:ext cx="0" cy="540902"/>
            </a:xfrm>
            <a:prstGeom prst="line">
              <a:avLst/>
            </a:prstGeom>
            <a:ln w="825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CE0DE3A-31C8-453D-946A-576F9FD1AF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540902"/>
              <a:ext cx="9144000" cy="0"/>
            </a:xfrm>
            <a:prstGeom prst="line">
              <a:avLst/>
            </a:prstGeom>
            <a:ln w="825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44379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adership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12805F-C94B-4F04-A719-E7ABCB88F3F0}"/>
              </a:ext>
            </a:extLst>
          </p:cNvPr>
          <p:cNvSpPr txBox="1"/>
          <p:nvPr userDrawn="1"/>
        </p:nvSpPr>
        <p:spPr>
          <a:xfrm>
            <a:off x="8564078" y="152400"/>
            <a:ext cx="437146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fld id="{5289B18C-AA8C-48FB-AF15-06242FE01140}" type="slidenum">
              <a:rPr lang="en-US" sz="1000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7305A-8BC0-47E4-A5A3-ED8A94717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NAME  :  PAGE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8F5C5B-8A91-419A-8C1B-5EFA7B4FB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5518" y="2340431"/>
            <a:ext cx="7094996" cy="2960911"/>
          </a:xfrm>
        </p:spPr>
        <p:txBody>
          <a:bodyPr>
            <a:noAutofit/>
          </a:bodyPr>
          <a:lstStyle>
            <a:lvl1pPr marL="0" indent="0" algn="ctr"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goes here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911AA87-15AF-4670-A4F3-ABC5441BD4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42656" y="5664386"/>
            <a:ext cx="4124892" cy="54801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0" i="0" kern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0" indent="0" algn="l">
              <a:spcBef>
                <a:spcPts val="0"/>
              </a:spcBef>
              <a:buNone/>
              <a:defRPr b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algn="ctr">
              <a:defRPr b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algn="ctr">
              <a:defRPr b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algn="ctr">
              <a:defRPr b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BB875-D127-4062-99AF-E2D8283336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709" y="180575"/>
            <a:ext cx="888080" cy="17661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9B23A5C-F593-41B8-A5CD-6BAEFE1F9D80}"/>
              </a:ext>
            </a:extLst>
          </p:cNvPr>
          <p:cNvGrpSpPr/>
          <p:nvPr userDrawn="1"/>
        </p:nvGrpSpPr>
        <p:grpSpPr>
          <a:xfrm>
            <a:off x="0" y="0"/>
            <a:ext cx="9144000" cy="540902"/>
            <a:chOff x="0" y="0"/>
            <a:chExt cx="9144000" cy="54090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90C2C58-2039-4690-8D33-3333FE0D95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26267" y="0"/>
              <a:ext cx="0" cy="540902"/>
            </a:xfrm>
            <a:prstGeom prst="line">
              <a:avLst/>
            </a:prstGeom>
            <a:ln w="825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CE0DE3A-31C8-453D-946A-576F9FD1AF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540902"/>
              <a:ext cx="9144000" cy="0"/>
            </a:xfrm>
            <a:prstGeom prst="line">
              <a:avLst/>
            </a:prstGeom>
            <a:ln w="825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7A68EDD-834D-495D-9BAF-45C188A8BC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870032" y="5466405"/>
            <a:ext cx="822960" cy="82296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8257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Orange 1 Partn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B2F897-798A-4CFB-824F-2FE48C5FE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4792" y="914408"/>
            <a:ext cx="6963808" cy="1527048"/>
          </a:xfrm>
        </p:spPr>
        <p:txBody>
          <a:bodyPr anchor="b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4000" b="0" i="0" kern="0" cap="none" spc="0" baseline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en-US" sz="4000" kern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Lorem Ipsum Dolor Sit </a:t>
            </a:r>
            <a:r>
              <a:rPr lang="en-US" sz="4000" kern="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Amet</a:t>
            </a:r>
            <a:r>
              <a:rPr lang="en-US" sz="4000" kern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Consectetur</a:t>
            </a:r>
            <a:r>
              <a:rPr lang="en-US" sz="4000" kern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Adipiscing</a:t>
            </a:r>
            <a:r>
              <a:rPr lang="en-US" sz="4000" kern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Elit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44AFCD6-3954-A24D-BD49-C762245EB8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4792" y="2619974"/>
            <a:ext cx="6963808" cy="599835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Concise Subtitle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5A1EC64-FB37-C649-8951-15A1496C4E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4792" y="3436071"/>
            <a:ext cx="3959225" cy="3268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1" i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 :  Version Number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D334EFD-18F5-B147-A3C9-91EC1947A0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4792" y="3743397"/>
            <a:ext cx="3970337" cy="77233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Presenter 1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  <a:p>
            <a:r>
              <a:rPr lang="en-US" dirty="0"/>
              <a:t>Presenter 2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515C1C-AE67-4406-82EC-AC07FA3352BD}"/>
              </a:ext>
            </a:extLst>
          </p:cNvPr>
          <p:cNvGrpSpPr/>
          <p:nvPr userDrawn="1"/>
        </p:nvGrpSpPr>
        <p:grpSpPr>
          <a:xfrm>
            <a:off x="876300" y="2592099"/>
            <a:ext cx="7620000" cy="652286"/>
            <a:chOff x="612648" y="2592099"/>
            <a:chExt cx="7811128" cy="65228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09FDBB7-875A-40E8-9A3B-01AE53094F21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" y="3244385"/>
              <a:ext cx="7811128" cy="0"/>
            </a:xfrm>
            <a:prstGeom prst="line">
              <a:avLst/>
            </a:prstGeom>
            <a:ln w="444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3CD24C-9429-4897-9316-81BB89B9767A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" y="2592099"/>
              <a:ext cx="7811128" cy="0"/>
            </a:xfrm>
            <a:prstGeom prst="line">
              <a:avLst/>
            </a:prstGeom>
            <a:ln w="444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5BD0F6B-5637-42BC-B533-802F50ECAE12}"/>
              </a:ext>
            </a:extLst>
          </p:cNvPr>
          <p:cNvSpPr/>
          <p:nvPr userDrawn="1"/>
        </p:nvSpPr>
        <p:spPr>
          <a:xfrm>
            <a:off x="0" y="6042991"/>
            <a:ext cx="9144000" cy="815009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marL="0" indent="0" algn="ctr">
              <a:buFontTx/>
              <a:buNone/>
            </a:pPr>
            <a:endParaRPr lang="en-US" sz="2400" kern="0" dirty="0">
              <a:solidFill>
                <a:schemeClr val="tx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9CCABA1-7019-4DCF-A98E-7C0960BDA6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78299" y="6217761"/>
            <a:ext cx="2715768" cy="47332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2A0FF0-062F-4CD5-BB87-AF3BAD469DCE}"/>
              </a:ext>
            </a:extLst>
          </p:cNvPr>
          <p:cNvCxnSpPr>
            <a:cxnSpLocks/>
          </p:cNvCxnSpPr>
          <p:nvPr userDrawn="1"/>
        </p:nvCxnSpPr>
        <p:spPr>
          <a:xfrm>
            <a:off x="6622890" y="6192376"/>
            <a:ext cx="0" cy="510981"/>
          </a:xfrm>
          <a:prstGeom prst="line">
            <a:avLst/>
          </a:prstGeom>
          <a:ln w="63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5509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1 Blo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12805F-C94B-4F04-A719-E7ABCB88F3F0}"/>
              </a:ext>
            </a:extLst>
          </p:cNvPr>
          <p:cNvSpPr txBox="1"/>
          <p:nvPr userDrawn="1"/>
        </p:nvSpPr>
        <p:spPr>
          <a:xfrm>
            <a:off x="8564078" y="152400"/>
            <a:ext cx="437146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fld id="{5289B18C-AA8C-48FB-AF15-06242FE01140}" type="slidenum">
              <a:rPr lang="en-US" sz="1000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A4AC8-0813-4E1D-8210-F157ECDB1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NAME  :  PAGE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8F5C5B-8A91-419A-8C1B-5EFA7B4FB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793" y="2307785"/>
            <a:ext cx="6856413" cy="3047987"/>
          </a:xfrm>
        </p:spPr>
        <p:txBody>
          <a:bodyPr>
            <a:noAutofit/>
          </a:bodyPr>
          <a:lstStyle>
            <a:lvl1pPr marL="0" indent="0" algn="ctr"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goes here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911AA87-15AF-4670-A4F3-ABC5441BD4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43793" y="5306629"/>
            <a:ext cx="6856413" cy="54801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800" b="1" i="0" kern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algn="ctr">
              <a:defRPr b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algn="ctr">
              <a:defRPr b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algn="ctr">
              <a:defRPr b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algn="ctr">
              <a:defRPr b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— Name or descriptor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BB875-D127-4062-99AF-E2D8283336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709" y="180575"/>
            <a:ext cx="888080" cy="17661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9B23A5C-F593-41B8-A5CD-6BAEFE1F9D80}"/>
              </a:ext>
            </a:extLst>
          </p:cNvPr>
          <p:cNvGrpSpPr/>
          <p:nvPr userDrawn="1"/>
        </p:nvGrpSpPr>
        <p:grpSpPr>
          <a:xfrm>
            <a:off x="0" y="0"/>
            <a:ext cx="9144000" cy="540902"/>
            <a:chOff x="0" y="0"/>
            <a:chExt cx="9144000" cy="54090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90C2C58-2039-4690-8D33-3333FE0D95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26267" y="0"/>
              <a:ext cx="0" cy="540902"/>
            </a:xfrm>
            <a:prstGeom prst="line">
              <a:avLst/>
            </a:prstGeom>
            <a:ln w="825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CE0DE3A-31C8-453D-946A-576F9FD1AF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540902"/>
              <a:ext cx="9144000" cy="0"/>
            </a:xfrm>
            <a:prstGeom prst="line">
              <a:avLst/>
            </a:prstGeom>
            <a:ln w="825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21143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s with In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12805F-C94B-4F04-A719-E7ABCB88F3F0}"/>
              </a:ext>
            </a:extLst>
          </p:cNvPr>
          <p:cNvSpPr txBox="1"/>
          <p:nvPr userDrawn="1"/>
        </p:nvSpPr>
        <p:spPr>
          <a:xfrm>
            <a:off x="8564078" y="152400"/>
            <a:ext cx="437146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fld id="{5289B18C-AA8C-48FB-AF15-06242FE01140}" type="slidenum">
              <a:rPr lang="en-US" sz="1000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109F52-5CF6-469C-B5F3-BA0058B8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NAME  :  PAGE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4EA17B8-C70E-4040-A344-B14F834317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2775" y="914400"/>
            <a:ext cx="6931025" cy="968375"/>
          </a:xfrm>
        </p:spPr>
        <p:txBody>
          <a:bodyPr/>
          <a:lstStyle>
            <a:lvl1pPr>
              <a:defRPr sz="2600" b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Primary Statement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8F5C5B-8A91-419A-8C1B-5EFA7B4FBB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2869" y="2133600"/>
            <a:ext cx="6930931" cy="381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BB875-D127-4062-99AF-E2D8283336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709" y="180575"/>
            <a:ext cx="888080" cy="17661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9B23A5C-F593-41B8-A5CD-6BAEFE1F9D80}"/>
              </a:ext>
            </a:extLst>
          </p:cNvPr>
          <p:cNvGrpSpPr/>
          <p:nvPr userDrawn="1"/>
        </p:nvGrpSpPr>
        <p:grpSpPr>
          <a:xfrm>
            <a:off x="0" y="0"/>
            <a:ext cx="9144000" cy="540902"/>
            <a:chOff x="0" y="0"/>
            <a:chExt cx="9144000" cy="54090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90C2C58-2039-4690-8D33-3333FE0D95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26267" y="0"/>
              <a:ext cx="0" cy="540902"/>
            </a:xfrm>
            <a:prstGeom prst="line">
              <a:avLst/>
            </a:prstGeom>
            <a:ln w="825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CE0DE3A-31C8-453D-946A-576F9FD1AF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540902"/>
              <a:ext cx="9144000" cy="0"/>
            </a:xfrm>
            <a:prstGeom prst="line">
              <a:avLst/>
            </a:prstGeom>
            <a:ln w="825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19542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DBF85-3603-48F6-8CC6-084AC70FB7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SECTION NAME  : 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AB911-D10A-44ED-AFEE-849F36611F9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" y="1524002"/>
            <a:ext cx="2329543" cy="4419600"/>
          </a:xfrm>
        </p:spPr>
        <p:txBody>
          <a:bodyPr/>
          <a:lstStyle>
            <a:lvl1pPr>
              <a:spcBef>
                <a:spcPts val="2400"/>
              </a:spcBef>
              <a:defRPr>
                <a:solidFill>
                  <a:schemeClr val="tx2"/>
                </a:solidFill>
              </a:defRPr>
            </a:lvl1pPr>
            <a:lvl2pPr>
              <a:spcBef>
                <a:spcPts val="300"/>
              </a:spcBef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46252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9B7E5D-61D1-42A3-8DA2-AC2F5D01E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868" y="533400"/>
            <a:ext cx="4941795" cy="1306286"/>
          </a:xfrm>
        </p:spPr>
        <p:txBody>
          <a:bodyPr anchor="t"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None/>
              <a:defRPr lang="en-US" sz="4000" kern="1200" cap="none" baseline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j-cs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8" name="Table Placeholder 11">
            <a:extLst>
              <a:ext uri="{FF2B5EF4-FFF2-40B4-BE49-F238E27FC236}">
                <a16:creationId xmlns:a16="http://schemas.microsoft.com/office/drawing/2014/main" id="{484718F6-AF12-44E0-AE47-8BCDD147032D}"/>
              </a:ext>
            </a:extLst>
          </p:cNvPr>
          <p:cNvSpPr>
            <a:spLocks noGrp="1"/>
          </p:cNvSpPr>
          <p:nvPr>
            <p:ph type="tbl" sz="quarter" idx="24" hasCustomPrompt="1"/>
          </p:nvPr>
        </p:nvSpPr>
        <p:spPr>
          <a:xfrm>
            <a:off x="601663" y="1948543"/>
            <a:ext cx="4953000" cy="4346240"/>
          </a:xfrm>
        </p:spPr>
        <p:txBody>
          <a:bodyPr>
            <a:noAutofit/>
          </a:bodyPr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the icon to add table</a:t>
            </a:r>
          </a:p>
        </p:txBody>
      </p:sp>
      <p:pic>
        <p:nvPicPr>
          <p:cNvPr id="10" name="Picture 9" descr="A picture containing kitchenware, person, mirror, photo&#10;&#10;Description automatically generated">
            <a:extLst>
              <a:ext uri="{FF2B5EF4-FFF2-40B4-BE49-F238E27FC236}">
                <a16:creationId xmlns:a16="http://schemas.microsoft.com/office/drawing/2014/main" id="{E79E0E4C-4D45-45A5-B956-57226038C4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7750" y="0"/>
            <a:ext cx="3016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3682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336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777B4-202C-41D7-9EC4-2A267FFCAC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SECTION NAME  :  PAGE TITLE</a:t>
            </a:r>
          </a:p>
        </p:txBody>
      </p:sp>
      <p:sp>
        <p:nvSpPr>
          <p:cNvPr id="3" name="Table Placeholder 3">
            <a:extLst>
              <a:ext uri="{FF2B5EF4-FFF2-40B4-BE49-F238E27FC236}">
                <a16:creationId xmlns:a16="http://schemas.microsoft.com/office/drawing/2014/main" id="{EAF6AE4A-2269-429F-9679-489A2E642AC4}"/>
              </a:ext>
            </a:extLst>
          </p:cNvPr>
          <p:cNvSpPr>
            <a:spLocks noGrp="1"/>
          </p:cNvSpPr>
          <p:nvPr>
            <p:ph type="tbl" sz="quarter" idx="23" hasCustomPrompt="1"/>
          </p:nvPr>
        </p:nvSpPr>
        <p:spPr>
          <a:xfrm>
            <a:off x="622300" y="914400"/>
            <a:ext cx="7912100" cy="53721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the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37848625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B3951-4016-4A89-9242-2BBA7DB03D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SECTION NAME  :  PAGE TITLE</a:t>
            </a:r>
          </a:p>
        </p:txBody>
      </p:sp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89A5234E-210D-461C-9767-2C25092F316E}"/>
              </a:ext>
            </a:extLst>
          </p:cNvPr>
          <p:cNvSpPr>
            <a:spLocks noGrp="1"/>
          </p:cNvSpPr>
          <p:nvPr>
            <p:ph type="tbl" sz="quarter" idx="23" hasCustomPrompt="1"/>
          </p:nvPr>
        </p:nvSpPr>
        <p:spPr>
          <a:xfrm>
            <a:off x="622300" y="1828800"/>
            <a:ext cx="3743223" cy="41148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the icon to add table</a:t>
            </a:r>
          </a:p>
        </p:txBody>
      </p:sp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F7B5C223-741E-4C7A-ACAD-252262D5E293}"/>
              </a:ext>
            </a:extLst>
          </p:cNvPr>
          <p:cNvSpPr>
            <a:spLocks noGrp="1"/>
          </p:cNvSpPr>
          <p:nvPr>
            <p:ph type="tbl" sz="quarter" idx="24" hasCustomPrompt="1"/>
          </p:nvPr>
        </p:nvSpPr>
        <p:spPr>
          <a:xfrm>
            <a:off x="4791177" y="1828800"/>
            <a:ext cx="3743223" cy="41148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the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123557199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 – Contact inf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0948C-24C2-4B16-A3B1-F86DE87F8D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9740" y="880990"/>
            <a:ext cx="4427218" cy="3920359"/>
          </a:xfrm>
        </p:spPr>
        <p:txBody>
          <a:bodyPr anchor="b">
            <a:noAutofit/>
          </a:bodyPr>
          <a:lstStyle>
            <a:lvl1pPr>
              <a:defRPr sz="6000" cap="none" baseline="0">
                <a:solidFill>
                  <a:schemeClr val="bg1"/>
                </a:solidFill>
                <a:latin typeface="+mj-lt"/>
                <a:ea typeface="Roboto Lt" pitchFamily="2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24AC65-65EC-1541-8947-F21F9A395A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6462" y="1623082"/>
            <a:ext cx="2341031" cy="3017838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1pPr>
            <a:lvl2pPr marL="0" indent="0">
              <a:spcBef>
                <a:spcPts val="30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Bold First and Last Name</a:t>
            </a:r>
          </a:p>
          <a:p>
            <a:pPr lvl="1"/>
            <a:r>
              <a:rPr lang="en-US" dirty="0"/>
              <a:t>Role at NORC</a:t>
            </a:r>
          </a:p>
          <a:p>
            <a:pPr lvl="1"/>
            <a:r>
              <a:rPr lang="en-US" dirty="0"/>
              <a:t>name@norc.org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Bold First and Last Name</a:t>
            </a:r>
          </a:p>
          <a:p>
            <a:pPr lvl="1"/>
            <a:r>
              <a:rPr lang="en-US" dirty="0"/>
              <a:t>Role at NORC</a:t>
            </a:r>
          </a:p>
          <a:p>
            <a:pPr lvl="1"/>
            <a:r>
              <a:rPr lang="en-US" dirty="0" err="1"/>
              <a:t>name@norc.org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F545A6-F440-4F02-BF12-1EDEDA6B37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9268" y="6081873"/>
            <a:ext cx="2578848" cy="4512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B9D549-363D-4926-9FBB-179BB7A578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559" y="5487175"/>
            <a:ext cx="2230245" cy="34109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392716F-FF30-0441-BB4F-5E4E0A7E6F90}"/>
              </a:ext>
            </a:extLst>
          </p:cNvPr>
          <p:cNvGrpSpPr/>
          <p:nvPr userDrawn="1"/>
        </p:nvGrpSpPr>
        <p:grpSpPr>
          <a:xfrm>
            <a:off x="701029" y="5419347"/>
            <a:ext cx="7766464" cy="462595"/>
            <a:chOff x="701029" y="5218627"/>
            <a:chExt cx="8182776" cy="4625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9042DB7-8837-D943-AA59-E09B8A80A3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29" y="5681221"/>
              <a:ext cx="8182776" cy="1"/>
            </a:xfrm>
            <a:prstGeom prst="line">
              <a:avLst/>
            </a:prstGeom>
            <a:ln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6BF5962-775F-4744-818B-6D3B9E723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29" y="5218627"/>
              <a:ext cx="8182776" cy="1"/>
            </a:xfrm>
            <a:prstGeom prst="line">
              <a:avLst/>
            </a:prstGeom>
            <a:ln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8705924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118968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Orange 3 Partner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530D72-B987-4B62-A770-BD3E23418E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4792" y="914399"/>
            <a:ext cx="6963808" cy="1527048"/>
          </a:xfrm>
        </p:spPr>
        <p:txBody>
          <a:bodyPr anchor="b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4000" b="0" i="0" kern="0" cap="none" spc="0" baseline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en-US" sz="4000" kern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Lorem Ipsum Dolor Sit </a:t>
            </a:r>
            <a:r>
              <a:rPr lang="en-US" sz="4000" kern="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Amet</a:t>
            </a:r>
            <a:r>
              <a:rPr lang="en-US" sz="4000" kern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Consectetur</a:t>
            </a:r>
            <a:r>
              <a:rPr lang="en-US" sz="4000" kern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Adipiscing</a:t>
            </a:r>
            <a:r>
              <a:rPr lang="en-US" sz="4000" kern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Elit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44AFCD6-3954-A24D-BD49-C762245EB8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4792" y="2619974"/>
            <a:ext cx="6963808" cy="599835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Concise Subtitle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5A1EC64-FB37-C649-8951-15A1496C4E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4792" y="3436071"/>
            <a:ext cx="3959225" cy="3268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1" i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 :  Version Number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D334EFD-18F5-B147-A3C9-91EC1947A0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4792" y="3743397"/>
            <a:ext cx="3970337" cy="77233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Presenter 1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  <a:p>
            <a:r>
              <a:rPr lang="en-US" dirty="0"/>
              <a:t>Presenter 2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1CF837-941D-4286-BD82-2EF8F88ABC40}"/>
              </a:ext>
            </a:extLst>
          </p:cNvPr>
          <p:cNvGrpSpPr/>
          <p:nvPr userDrawn="1"/>
        </p:nvGrpSpPr>
        <p:grpSpPr>
          <a:xfrm>
            <a:off x="876300" y="2592099"/>
            <a:ext cx="7620000" cy="652286"/>
            <a:chOff x="612648" y="2592099"/>
            <a:chExt cx="7811128" cy="65228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14D42E8-9783-42B2-8336-C2BDDBDCA7AF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" y="3244385"/>
              <a:ext cx="7811128" cy="0"/>
            </a:xfrm>
            <a:prstGeom prst="line">
              <a:avLst/>
            </a:prstGeom>
            <a:ln w="444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7ACD40-EF49-471C-A259-ECA8691C91E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" y="2592099"/>
              <a:ext cx="7811128" cy="0"/>
            </a:xfrm>
            <a:prstGeom prst="line">
              <a:avLst/>
            </a:prstGeom>
            <a:ln w="444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F4BE3DC-1D57-409B-B4F4-A06345E17B0F}"/>
              </a:ext>
            </a:extLst>
          </p:cNvPr>
          <p:cNvSpPr/>
          <p:nvPr userDrawn="1"/>
        </p:nvSpPr>
        <p:spPr>
          <a:xfrm>
            <a:off x="0" y="6042991"/>
            <a:ext cx="9144000" cy="815009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marL="0" indent="0" algn="ctr">
              <a:buFontTx/>
              <a:buNone/>
            </a:pPr>
            <a:endParaRPr lang="en-US" sz="2400" kern="0" dirty="0">
              <a:solidFill>
                <a:schemeClr val="tx1"/>
              </a:solidFill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8435497-5B60-437E-8C02-8C0DB78E5E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5859" y="6235349"/>
            <a:ext cx="2468880" cy="430293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CDA929-2E99-41EC-BCF5-6128AC3BBEAB}"/>
              </a:ext>
            </a:extLst>
          </p:cNvPr>
          <p:cNvCxnSpPr>
            <a:cxnSpLocks/>
          </p:cNvCxnSpPr>
          <p:nvPr userDrawn="1"/>
        </p:nvCxnSpPr>
        <p:spPr>
          <a:xfrm>
            <a:off x="3362289" y="6192145"/>
            <a:ext cx="0" cy="520396"/>
          </a:xfrm>
          <a:prstGeom prst="line">
            <a:avLst/>
          </a:prstGeom>
          <a:ln w="63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CF9C4FB-78C5-4AD4-AA50-486D097FB16A}"/>
              </a:ext>
            </a:extLst>
          </p:cNvPr>
          <p:cNvCxnSpPr>
            <a:cxnSpLocks/>
          </p:cNvCxnSpPr>
          <p:nvPr userDrawn="1"/>
        </p:nvCxnSpPr>
        <p:spPr>
          <a:xfrm>
            <a:off x="5203828" y="6192145"/>
            <a:ext cx="0" cy="520396"/>
          </a:xfrm>
          <a:prstGeom prst="line">
            <a:avLst/>
          </a:prstGeom>
          <a:ln w="63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6FA7990-B8D6-474D-912E-C4CF89692C65}"/>
              </a:ext>
            </a:extLst>
          </p:cNvPr>
          <p:cNvCxnSpPr>
            <a:cxnSpLocks/>
          </p:cNvCxnSpPr>
          <p:nvPr userDrawn="1"/>
        </p:nvCxnSpPr>
        <p:spPr>
          <a:xfrm>
            <a:off x="7039613" y="6192145"/>
            <a:ext cx="0" cy="520396"/>
          </a:xfrm>
          <a:prstGeom prst="line">
            <a:avLst/>
          </a:prstGeom>
          <a:ln w="63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72780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imary Divider">
    <p:bg>
      <p:bgPr>
        <a:solidFill>
          <a:srgbClr val="7D74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BD86-83BF-4F2A-A6AD-B4D9AE131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720" y="2322576"/>
            <a:ext cx="7315200" cy="914400"/>
          </a:xfrm>
        </p:spPr>
        <p:txBody>
          <a:bodyPr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4500" b="0" i="0" kern="0" cap="none" spc="0" baseline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en-US" dirty="0"/>
              <a:t>Primary Divider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2459071-5C47-E243-B76E-B0F8688FE4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2474" y="3252485"/>
            <a:ext cx="6607288" cy="821708"/>
          </a:xfrm>
        </p:spPr>
        <p:txBody>
          <a:bodyPr/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77C108-C8F1-2B4B-A391-C5FEE4F04F7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182474" y="2180803"/>
            <a:ext cx="796152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54E92FB1-18DB-5946-A938-2EED728D0D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88405" y="5935495"/>
            <a:ext cx="2238705" cy="39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4527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146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 Graphic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2104AAF8-C7AD-4E4D-BDA6-F10CD58D5D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34DBFB-0FD0-4D41-B452-27E2A1DF2B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720" y="2322576"/>
            <a:ext cx="6035040" cy="914400"/>
          </a:xfrm>
        </p:spPr>
        <p:txBody>
          <a:bodyPr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4500" b="0" i="0" kern="0" cap="none" spc="0" baseline="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en-US" dirty="0"/>
              <a:t>Break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372065-8DB1-C64F-996D-CB7D339168B4}"/>
              </a:ext>
            </a:extLst>
          </p:cNvPr>
          <p:cNvCxnSpPr/>
          <p:nvPr userDrawn="1"/>
        </p:nvCxnSpPr>
        <p:spPr bwMode="auto">
          <a:xfrm>
            <a:off x="1182474" y="2180803"/>
            <a:ext cx="796152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63527060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146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191E6D-7160-4124-AA08-3804178510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SECTION NAME  :  PAGE TITLE</a:t>
            </a:r>
          </a:p>
        </p:txBody>
      </p:sp>
    </p:spTree>
    <p:extLst>
      <p:ext uri="{BB962C8B-B14F-4D97-AF65-F5344CB8AC3E}">
        <p14:creationId xmlns:p14="http://schemas.microsoft.com/office/powerpoint/2010/main" val="248230305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E9EFBC-82C4-49EB-A787-E90D926B2C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867" y="9144"/>
            <a:ext cx="6441075" cy="548640"/>
          </a:xfrm>
        </p:spPr>
        <p:txBody>
          <a:bodyPr/>
          <a:lstStyle/>
          <a:p>
            <a:r>
              <a:rPr lang="en-US" dirty="0"/>
              <a:t>SECTION NAME  :  PAGE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77AD2F-E111-489D-B073-31EC2EA618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775" y="914400"/>
            <a:ext cx="6931025" cy="968375"/>
          </a:xfrm>
        </p:spPr>
        <p:txBody>
          <a:bodyPr/>
          <a:lstStyle>
            <a:lvl1pPr>
              <a:defRPr sz="2600" b="0">
                <a:latin typeface="Roboto Light" pitchFamily="2" charset="0"/>
                <a:ea typeface="Roboto Light" pitchFamily="2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Primary Statement</a:t>
            </a:r>
          </a:p>
        </p:txBody>
      </p:sp>
    </p:spTree>
    <p:extLst>
      <p:ext uri="{BB962C8B-B14F-4D97-AF65-F5344CB8AC3E}">
        <p14:creationId xmlns:p14="http://schemas.microsoft.com/office/powerpoint/2010/main" val="3360894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E9EFBC-82C4-49EB-A787-E90D926B2C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SECTION NAME  :  PAGE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77AD2F-E111-489D-B073-31EC2EA618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775" y="914400"/>
            <a:ext cx="7921625" cy="968375"/>
          </a:xfrm>
        </p:spPr>
        <p:txBody>
          <a:bodyPr/>
          <a:lstStyle>
            <a:lvl1pPr>
              <a:defRPr sz="2600" b="0">
                <a:latin typeface="Roboto Light" pitchFamily="2" charset="0"/>
                <a:ea typeface="Roboto Light" pitchFamily="2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Primary Statement</a:t>
            </a:r>
          </a:p>
        </p:txBody>
      </p:sp>
    </p:spTree>
    <p:extLst>
      <p:ext uri="{BB962C8B-B14F-4D97-AF65-F5344CB8AC3E}">
        <p14:creationId xmlns:p14="http://schemas.microsoft.com/office/powerpoint/2010/main" val="404297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emf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136B82-14DC-468C-806F-D0498171B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68" y="9144"/>
            <a:ext cx="5445032" cy="5486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dirty="0"/>
              <a:t>SECTION NAME  : 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1E853-22D2-4637-B008-2BA3BFAFE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867" y="2103120"/>
            <a:ext cx="6930933" cy="3809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AAC9C1-D9C2-4F62-A395-0699DCB07E73}"/>
              </a:ext>
            </a:extLst>
          </p:cNvPr>
          <p:cNvPicPr>
            <a:picLocks noChangeAspect="1"/>
          </p:cNvPicPr>
          <p:nvPr userDrawn="1"/>
        </p:nvPicPr>
        <p:blipFill>
          <a:blip r:embed="rId3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800" y="31943"/>
            <a:ext cx="1046263" cy="47829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7661E1C-58DA-476A-A519-BF0AF3EF9511}"/>
              </a:ext>
            </a:extLst>
          </p:cNvPr>
          <p:cNvGrpSpPr/>
          <p:nvPr userDrawn="1"/>
        </p:nvGrpSpPr>
        <p:grpSpPr>
          <a:xfrm>
            <a:off x="0" y="0"/>
            <a:ext cx="9144000" cy="540902"/>
            <a:chOff x="0" y="0"/>
            <a:chExt cx="9144000" cy="54090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F79767D-B6BC-49DA-A112-ADBDF2CCB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26267" y="0"/>
              <a:ext cx="0" cy="540902"/>
            </a:xfrm>
            <a:prstGeom prst="line">
              <a:avLst/>
            </a:prstGeom>
            <a:ln w="825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48728D-96E7-4DA0-96A5-241860C12C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540902"/>
              <a:ext cx="9144000" cy="0"/>
            </a:xfrm>
            <a:prstGeom prst="line">
              <a:avLst/>
            </a:prstGeom>
            <a:ln w="825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84D4306-9298-47E1-9F08-3D078081246D}"/>
              </a:ext>
            </a:extLst>
          </p:cNvPr>
          <p:cNvSpPr txBox="1"/>
          <p:nvPr userDrawn="1"/>
        </p:nvSpPr>
        <p:spPr>
          <a:xfrm>
            <a:off x="8564078" y="152400"/>
            <a:ext cx="437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289B18C-AA8C-48FB-AF15-06242FE01140}" type="slidenum">
              <a:rPr lang="en-US" sz="1000" smtClean="0">
                <a:latin typeface="+mj-lt"/>
              </a:rPr>
              <a:pPr algn="r"/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6425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827" r:id="rId2"/>
    <p:sldLayoutId id="2147483828" r:id="rId3"/>
    <p:sldLayoutId id="2147483829" r:id="rId4"/>
    <p:sldLayoutId id="2147483782" r:id="rId5"/>
    <p:sldLayoutId id="2147483830" r:id="rId6"/>
    <p:sldLayoutId id="2147483850" r:id="rId7"/>
    <p:sldLayoutId id="2147483848" r:id="rId8"/>
    <p:sldLayoutId id="2147483880" r:id="rId9"/>
    <p:sldLayoutId id="2147483879" r:id="rId10"/>
    <p:sldLayoutId id="2147483826" r:id="rId11"/>
    <p:sldLayoutId id="2147483840" r:id="rId12"/>
    <p:sldLayoutId id="2147483868" r:id="rId13"/>
    <p:sldLayoutId id="2147483862" r:id="rId14"/>
    <p:sldLayoutId id="2147483845" r:id="rId15"/>
    <p:sldLayoutId id="2147483836" r:id="rId16"/>
    <p:sldLayoutId id="2147483856" r:id="rId17"/>
    <p:sldLayoutId id="2147483866" r:id="rId18"/>
    <p:sldLayoutId id="2147483837" r:id="rId19"/>
    <p:sldLayoutId id="2147483881" r:id="rId20"/>
    <p:sldLayoutId id="2147483844" r:id="rId21"/>
    <p:sldLayoutId id="2147483846" r:id="rId22"/>
    <p:sldLayoutId id="2147483852" r:id="rId23"/>
    <p:sldLayoutId id="2147483832" r:id="rId24"/>
    <p:sldLayoutId id="2147483859" r:id="rId25"/>
    <p:sldLayoutId id="2147483863" r:id="rId26"/>
    <p:sldLayoutId id="2147483864" r:id="rId27"/>
    <p:sldLayoutId id="2147483833" r:id="rId28"/>
    <p:sldLayoutId id="2147483834" r:id="rId29"/>
    <p:sldLayoutId id="2147483835" r:id="rId30"/>
    <p:sldLayoutId id="2147483831" r:id="rId31"/>
    <p:sldLayoutId id="2147483875" r:id="rId32"/>
    <p:sldLayoutId id="2147483791" r:id="rId33"/>
    <p:sldLayoutId id="2147483851" r:id="rId34"/>
    <p:sldLayoutId id="2147483869" r:id="rId35"/>
    <p:sldLayoutId id="2147483853" r:id="rId36"/>
    <p:sldLayoutId id="2147483854" r:id="rId37"/>
  </p:sldLayoutIdLst>
  <p:hf hdr="0" ftr="0" dt="0"/>
  <p:txStyles>
    <p:titleStyle>
      <a:lvl1pPr marL="0" indent="0" algn="l" defTabSz="685800" rtl="0" eaLnBrk="1" latinLnBrk="0" hangingPunct="1">
        <a:lnSpc>
          <a:spcPct val="100000"/>
        </a:lnSpc>
        <a:spcBef>
          <a:spcPts val="2400"/>
        </a:spcBef>
        <a:spcAft>
          <a:spcPts val="0"/>
        </a:spcAft>
        <a:buFont typeface="Arial" panose="020B0604020202020204" pitchFamily="34" charset="0"/>
        <a:buNone/>
        <a:defRPr lang="en-US" sz="1200" b="0" i="0" kern="1200" cap="all" spc="80" baseline="0" dirty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2400"/>
        </a:spcBef>
        <a:spcAft>
          <a:spcPts val="0"/>
        </a:spcAft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1pPr>
      <a:lvl2pPr marL="174625" indent="-174625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Roboto" pitchFamily="2" charset="0"/>
          <a:cs typeface="+mn-cs"/>
        </a:defRPr>
      </a:lvl2pPr>
      <a:lvl3pPr marL="511175" indent="-2286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Roboto Lt" pitchFamily="2" charset="0"/>
        <a:buChar char="–"/>
        <a:defRPr sz="1500" kern="1200">
          <a:solidFill>
            <a:schemeClr val="tx1"/>
          </a:solidFill>
          <a:latin typeface="+mj-lt"/>
          <a:ea typeface="Roboto" pitchFamily="2" charset="0"/>
          <a:cs typeface="+mn-cs"/>
        </a:defRPr>
      </a:lvl3pPr>
      <a:lvl4pPr marL="860425" indent="-174625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j-lt"/>
          <a:ea typeface="Roboto" pitchFamily="2" charset="0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j-lt"/>
          <a:ea typeface="Roboto" pitchFamily="2" charset="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5376" userDrawn="1">
          <p15:clr>
            <a:srgbClr val="F26B43"/>
          </p15:clr>
        </p15:guide>
        <p15:guide id="3" orient="horz" pos="3960" userDrawn="1">
          <p15:clr>
            <a:srgbClr val="F26B43"/>
          </p15:clr>
        </p15:guide>
        <p15:guide id="4" orient="horz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2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5.png"/><Relationship Id="rId12" Type="http://schemas.openxmlformats.org/officeDocument/2006/relationships/customXml" Target="../ink/ink3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11" Type="http://schemas.openxmlformats.org/officeDocument/2006/relationships/image" Target="../media/image27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29.png"/><Relationship Id="rId10" Type="http://schemas.openxmlformats.org/officeDocument/2006/relationships/customXml" Target="../ink/ink2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6.png"/><Relationship Id="rId14" Type="http://schemas.openxmlformats.org/officeDocument/2006/relationships/customXml" Target="../ink/ink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7.xml"/><Relationship Id="rId5" Type="http://schemas.openxmlformats.org/officeDocument/2006/relationships/image" Target="../media/image31.png"/><Relationship Id="rId4" Type="http://schemas.openxmlformats.org/officeDocument/2006/relationships/customXml" Target="../ink/ink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opy369/presentation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616B3B-05F0-4599-A2D5-4762510A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Simmering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3BD4D-A765-4F55-AACE-7A439FEDA3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4793" y="2979490"/>
            <a:ext cx="6963808" cy="599835"/>
          </a:xfrm>
        </p:spPr>
        <p:txBody>
          <a:bodyPr/>
          <a:lstStyle/>
          <a:p>
            <a:r>
              <a:rPr lang="en-US" dirty="0"/>
              <a:t>Using Beautiful Soup and Python </a:t>
            </a:r>
            <a:br>
              <a:rPr lang="en-US" dirty="0"/>
            </a:br>
            <a:r>
              <a:rPr lang="en-US" dirty="0"/>
              <a:t>to Scrape Data from Web Pages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FF5B1C-D324-4A7C-9831-DE129D1325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Joe Matise, NORC IT, Data Services</a:t>
            </a:r>
          </a:p>
        </p:txBody>
      </p:sp>
    </p:spTree>
    <p:extLst>
      <p:ext uri="{BB962C8B-B14F-4D97-AF65-F5344CB8AC3E}">
        <p14:creationId xmlns:p14="http://schemas.microsoft.com/office/powerpoint/2010/main" val="65851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F597C-F50D-4A97-BDAF-1298D483B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Recipe</a:t>
            </a:r>
          </a:p>
        </p:txBody>
      </p:sp>
    </p:spTree>
    <p:extLst>
      <p:ext uri="{BB962C8B-B14F-4D97-AF65-F5344CB8AC3E}">
        <p14:creationId xmlns:p14="http://schemas.microsoft.com/office/powerpoint/2010/main" val="330282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68DE0-9170-144D-81CE-61CE141D8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Recipe:  </a:t>
            </a:r>
            <a:r>
              <a:rPr lang="en-US" b="1" dirty="0"/>
              <a:t>Beautiful Soup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6B6C1-638C-E649-8D1F-C26A2B3824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Tag object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3FE68-4A4A-F549-A88A-4539D9C7AB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484851"/>
            <a:ext cx="7619548" cy="4983061"/>
          </a:xfrm>
        </p:spPr>
        <p:txBody>
          <a:bodyPr/>
          <a:lstStyle/>
          <a:p>
            <a:pPr lvl="1"/>
            <a:r>
              <a:rPr lang="en-US" dirty="0"/>
              <a:t>Tags correspond to HTML tags, and are named identically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dot notation –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soup.table </a:t>
            </a:r>
            <a:r>
              <a:rPr lang="en-US" dirty="0"/>
              <a:t>will refer to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&lt;table&gt; </a:t>
            </a:r>
            <a:r>
              <a:rPr lang="en-US" dirty="0"/>
              <a:t>tag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Tags have attributes.  Some important ones:</a:t>
            </a:r>
          </a:p>
          <a:p>
            <a:pPr lvl="2"/>
            <a:r>
              <a:rPr lang="en-US" dirty="0"/>
              <a:t>ID: the ID for a tag uniquely (hopefully) identifies that one tag</a:t>
            </a:r>
          </a:p>
          <a:p>
            <a:pPr lvl="2"/>
            <a:r>
              <a:rPr lang="en-US" dirty="0"/>
              <a:t>Class: this is used to apply formatting to similar tags – but is also helpful for us!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Refer to the attributes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['attribute'] </a:t>
            </a:r>
            <a:r>
              <a:rPr lang="en-US" dirty="0"/>
              <a:t>notation</a:t>
            </a:r>
          </a:p>
          <a:p>
            <a:pPr marL="282575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soup.table['id'] =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myDataTable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 …</a:t>
            </a:r>
          </a:p>
          <a:p>
            <a:pPr marL="282575" lvl="2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Tags can be nested</a:t>
            </a:r>
          </a:p>
          <a:p>
            <a:pPr marL="33655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soup.table.tr.td …</a:t>
            </a:r>
            <a:endParaRPr lang="en-US" dirty="0"/>
          </a:p>
          <a:p>
            <a:pPr marL="174625" marR="0" lvl="1" indent="-174625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53435"/>
              </a:solidFill>
              <a:effectLst/>
              <a:uLnTx/>
              <a:uFillTx/>
              <a:latin typeface="Roboto"/>
              <a:ea typeface="Roboto" pitchFamily="2" charset="0"/>
              <a:cs typeface="+mn-cs"/>
            </a:endParaRPr>
          </a:p>
          <a:p>
            <a:pPr marR="0" lvl="0" algn="l" defTabSz="6858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353435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+mn-cs"/>
            </a:endParaRPr>
          </a:p>
          <a:p>
            <a:pPr marL="0" lvl="1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282575" lvl="2" indent="0">
              <a:buNone/>
            </a:pPr>
            <a:endParaRPr lang="en-US" dirty="0"/>
          </a:p>
          <a:p>
            <a:pPr marL="282575" lvl="2" indent="0" algn="r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6633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2B9E9-73AE-4BC4-BCBA-53997E40E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Recipe:  </a:t>
            </a:r>
            <a:r>
              <a:rPr lang="en-US" b="1" dirty="0"/>
              <a:t>Beautiful Soup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8FE20-FADA-4D70-A9BB-15A0D86C684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273D4-6F7B-4B98-9E0F-EEECB78BC06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93CEF41-9A7D-4F33-BE94-10AF511DB0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484851"/>
            <a:ext cx="7619548" cy="4983061"/>
          </a:xfrm>
        </p:spPr>
        <p:txBody>
          <a:bodyPr/>
          <a:lstStyle/>
          <a:p>
            <a:pPr marL="0" lvl="1" indent="0">
              <a:buNone/>
            </a:pPr>
            <a:r>
              <a:rPr lang="en-US" dirty="0"/>
              <a:t>The “Family” Tree</a:t>
            </a:r>
          </a:p>
          <a:p>
            <a:pPr lvl="2"/>
            <a:r>
              <a:rPr lang="en-US" dirty="0"/>
              <a:t>A tag has a list,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tag.contents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/>
              <a:t>, containing all the tags inside it, and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tag.children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generator</a:t>
            </a:r>
          </a:p>
          <a:p>
            <a:pPr lvl="2"/>
            <a:r>
              <a:rPr lang="en-US" dirty="0"/>
              <a:t>A tag also has a single parent,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tag.parent</a:t>
            </a:r>
            <a:r>
              <a:rPr lang="en-US" dirty="0"/>
              <a:t>, and a list of all parents,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tag.parents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/>
              <a:t>Tags also have siblings,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next_sibling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previous_sibling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marR="0" lvl="1" indent="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53435"/>
                </a:solidFill>
                <a:effectLst/>
                <a:uLnTx/>
                <a:uFillTx/>
                <a:latin typeface="Roboto"/>
                <a:ea typeface="Roboto" pitchFamily="2" charset="0"/>
                <a:cs typeface="+mn-cs"/>
              </a:rPr>
              <a:t>Tag contents</a:t>
            </a:r>
          </a:p>
          <a:p>
            <a:pPr lvl="2">
              <a:spcBef>
                <a:spcPts val="600"/>
              </a:spcBef>
              <a:defRPr/>
            </a:pPr>
            <a:r>
              <a:rPr lang="en-US" dirty="0">
                <a:solidFill>
                  <a:srgbClr val="3534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.text </a:t>
            </a:r>
            <a:r>
              <a:rPr lang="en-US" dirty="0">
                <a:solidFill>
                  <a:srgbClr val="353435"/>
                </a:solidFill>
              </a:rPr>
              <a:t>method gives the simplest result – just the text</a:t>
            </a:r>
          </a:p>
          <a:p>
            <a:pPr lvl="2">
              <a:spcBef>
                <a:spcPts val="600"/>
              </a:spcBef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53435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.string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53435"/>
                </a:solidFill>
                <a:effectLst/>
                <a:uLnTx/>
                <a:uFillTx/>
                <a:ea typeface="Roboto" pitchFamily="2" charset="0"/>
                <a:cs typeface="+mn-cs"/>
              </a:rPr>
              <a:t>method and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53435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.strings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53435"/>
                </a:solidFill>
                <a:effectLst/>
                <a:uLnTx/>
                <a:uFillTx/>
                <a:latin typeface="Roboto"/>
                <a:ea typeface="Roboto" pitchFamily="2" charset="0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53435"/>
                </a:solidFill>
                <a:effectLst/>
                <a:uLnTx/>
                <a:uFillTx/>
              </a:rPr>
              <a:t>generator gives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53435"/>
                </a:solidFill>
                <a:effectLst/>
                <a:uLnTx/>
                <a:uFillTx/>
              </a:rPr>
              <a:t>NavigableStrings</a:t>
            </a:r>
            <a:r>
              <a:rPr lang="en-US" dirty="0">
                <a:solidFill>
                  <a:srgbClr val="353435"/>
                </a:solidFill>
              </a:rPr>
              <a:t> (parents/children)</a:t>
            </a:r>
          </a:p>
          <a:p>
            <a:pPr lvl="2">
              <a:spcBef>
                <a:spcPts val="600"/>
              </a:spcBef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53435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53435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get_text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53435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rgbClr val="353435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rgbClr val="353435"/>
                </a:solidFill>
                <a:effectLst/>
                <a:uLnTx/>
                <a:uFillTx/>
                <a:ea typeface="Roboto" pitchFamily="2" charset="0"/>
                <a:cs typeface="+mn-cs"/>
              </a:rPr>
              <a:t>method returns all text inside a tag, and has some useful options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353435"/>
              </a:solidFill>
              <a:effectLst/>
              <a:uLnTx/>
              <a:uFillTx/>
              <a:ea typeface="Roboto" pitchFamily="2" charset="0"/>
              <a:cs typeface="+mn-cs"/>
            </a:endParaRPr>
          </a:p>
          <a:p>
            <a:pPr marR="0" lvl="0" algn="l" defTabSz="6858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353435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+mn-cs"/>
            </a:endParaRPr>
          </a:p>
          <a:p>
            <a:pPr marL="0" lvl="1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282575" lvl="2" indent="0">
              <a:buNone/>
            </a:pPr>
            <a:endParaRPr lang="en-US" dirty="0"/>
          </a:p>
          <a:p>
            <a:pPr marL="282575" lvl="2" indent="0" algn="r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0152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68DE0-9170-144D-81CE-61CE141D8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Recipe:  </a:t>
            </a:r>
            <a:r>
              <a:rPr lang="en-US" b="1" dirty="0"/>
              <a:t>Beautiful Soup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6B6C1-638C-E649-8D1F-C26A2B3824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Finding your way around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3FE68-4A4A-F549-A88A-4539D9C7AB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484851"/>
            <a:ext cx="7619548" cy="4983061"/>
          </a:xfrm>
        </p:spPr>
        <p:txBody>
          <a:bodyPr/>
          <a:lstStyle/>
          <a:p>
            <a:pPr lvl="1"/>
            <a:r>
              <a:rPr lang="en-US" dirty="0"/>
              <a:t>Using .</a:t>
            </a:r>
            <a:r>
              <a:rPr lang="en-US" dirty="0" err="1"/>
              <a:t>find_all</a:t>
            </a:r>
            <a:r>
              <a:rPr lang="en-US" dirty="0"/>
              <a:t>()</a:t>
            </a:r>
          </a:p>
          <a:p>
            <a:pPr lvl="2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find_all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creates a list of all matching descendants of the current tag based on the filters passed to it</a:t>
            </a:r>
          </a:p>
          <a:p>
            <a:pPr lvl="2"/>
            <a:r>
              <a:rPr lang="en-US" dirty="0"/>
              <a:t>Valid filters:</a:t>
            </a:r>
          </a:p>
          <a:p>
            <a:pPr lvl="3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dirty="0"/>
              <a:t> - the kind of tag you want to search for</a:t>
            </a:r>
          </a:p>
          <a:p>
            <a:pPr lvl="3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attrs</a:t>
            </a:r>
            <a:r>
              <a:rPr lang="en-US" dirty="0"/>
              <a:t> – attributes like id, class, etc. that identify the tag</a:t>
            </a:r>
          </a:p>
          <a:p>
            <a:pPr lvl="3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/>
              <a:t> – filter by a string (plain text)</a:t>
            </a:r>
          </a:p>
          <a:p>
            <a:pPr lvl="2"/>
            <a:r>
              <a:rPr lang="en-US" dirty="0"/>
              <a:t>Iterate over the list to identify what you need (or grab it)</a:t>
            </a:r>
          </a:p>
          <a:p>
            <a:pPr lvl="1"/>
            <a:r>
              <a:rPr lang="en-US" dirty="0"/>
              <a:t>Using .find()</a:t>
            </a:r>
          </a:p>
          <a:p>
            <a:pPr lvl="2"/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.find()</a:t>
            </a:r>
            <a:r>
              <a:rPr lang="en-US" dirty="0"/>
              <a:t> to find just one tag</a:t>
            </a:r>
          </a:p>
          <a:p>
            <a:pPr lvl="2"/>
            <a:r>
              <a:rPr lang="en-US" dirty="0"/>
              <a:t>Mostly used for singleton tags or tags where you know the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id</a:t>
            </a:r>
          </a:p>
          <a:p>
            <a:pPr lvl="1"/>
            <a:r>
              <a:rPr lang="en-US" dirty="0"/>
              <a:t>Using selectors</a:t>
            </a:r>
          </a:p>
          <a:p>
            <a:pPr lvl="2"/>
            <a:r>
              <a:rPr lang="en-US" dirty="0"/>
              <a:t>If you know CSS selectors, this can be very powerful</a:t>
            </a:r>
          </a:p>
          <a:p>
            <a:pPr lvl="2"/>
            <a:r>
              <a:rPr lang="en-US" dirty="0"/>
              <a:t>.select(“</a:t>
            </a:r>
            <a:r>
              <a:rPr lang="en-US" dirty="0" err="1"/>
              <a:t>your_css_selector</a:t>
            </a:r>
            <a:r>
              <a:rPr lang="en-US" dirty="0"/>
              <a:t>”) selects a list of tags based on the </a:t>
            </a:r>
            <a:r>
              <a:rPr lang="en-US" dirty="0" err="1"/>
              <a:t>css</a:t>
            </a:r>
            <a:r>
              <a:rPr lang="en-US" dirty="0"/>
              <a:t> selector provided</a:t>
            </a:r>
          </a:p>
        </p:txBody>
      </p:sp>
    </p:spTree>
    <p:extLst>
      <p:ext uri="{BB962C8B-B14F-4D97-AF65-F5344CB8AC3E}">
        <p14:creationId xmlns:p14="http://schemas.microsoft.com/office/powerpoint/2010/main" val="4260354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F597C-F50D-4A97-BDAF-1298D483B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the Ingredients</a:t>
            </a:r>
          </a:p>
        </p:txBody>
      </p:sp>
    </p:spTree>
    <p:extLst>
      <p:ext uri="{BB962C8B-B14F-4D97-AF65-F5344CB8AC3E}">
        <p14:creationId xmlns:p14="http://schemas.microsoft.com/office/powerpoint/2010/main" val="149849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4283AC8-CCB6-40B5-9A06-B6A37CC67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the Ingredients: </a:t>
            </a:r>
            <a:r>
              <a:rPr lang="en-US" b="1" dirty="0"/>
              <a:t>Problem Statement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D8926AD-8984-4702-9601-E6D1102788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435" y="880844"/>
            <a:ext cx="3352947" cy="5780015"/>
          </a:xfrm>
        </p:spPr>
        <p:txBody>
          <a:bodyPr/>
          <a:lstStyle/>
          <a:p>
            <a:endParaRPr lang="en-US" dirty="0"/>
          </a:p>
          <a:p>
            <a:r>
              <a:rPr lang="en-US" sz="2800" dirty="0"/>
              <a:t>Problem:</a:t>
            </a:r>
            <a:endParaRPr lang="en-US" sz="2800" dirty="0">
              <a:latin typeface="+mj-lt"/>
            </a:endParaRPr>
          </a:p>
          <a:p>
            <a:r>
              <a:rPr lang="en-US" dirty="0">
                <a:latin typeface="+mj-lt"/>
              </a:rPr>
              <a:t>Using </a:t>
            </a:r>
            <a:r>
              <a:rPr lang="en-US" dirty="0" err="1">
                <a:latin typeface="+mj-lt"/>
              </a:rPr>
              <a:t>BaseballReference</a:t>
            </a:r>
            <a:r>
              <a:rPr lang="en-US" dirty="0">
                <a:latin typeface="+mj-lt"/>
              </a:rPr>
              <a:t>, identify the World Series-winning team with the lowest OPS+ (On Base Percentage Plus Slugging, adjusted for league average and ballpark) in the regular season,  since 1908.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E9FA4136-4635-4A18-9E8D-169E2A759F8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4812" r="36005"/>
          <a:stretch/>
        </p:blipFill>
        <p:spPr>
          <a:xfrm>
            <a:off x="4177716" y="557784"/>
            <a:ext cx="4966284" cy="6312693"/>
          </a:xfr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E34A2FC1-0920-4B39-B56E-80F4269F54DB}"/>
              </a:ext>
            </a:extLst>
          </p:cNvPr>
          <p:cNvSpPr/>
          <p:nvPr/>
        </p:nvSpPr>
        <p:spPr>
          <a:xfrm>
            <a:off x="7977929" y="5318620"/>
            <a:ext cx="293615" cy="293615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5469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D82B8-7EC2-4409-BF0D-247A56953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the Ingredients: </a:t>
            </a:r>
            <a:r>
              <a:rPr lang="en-US" b="1" dirty="0" err="1"/>
              <a:t>RaW</a:t>
            </a:r>
            <a:r>
              <a:rPr lang="en-US" b="1" dirty="0"/>
              <a:t> INGREDIENTS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0FE49CA-64B9-4D6D-9596-638939ACBF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4892" y="914400"/>
            <a:ext cx="2743200" cy="968375"/>
          </a:xfrm>
        </p:spPr>
        <p:txBody>
          <a:bodyPr/>
          <a:lstStyle/>
          <a:p>
            <a:r>
              <a:rPr lang="en-US" dirty="0"/>
              <a:t>Our ingredients are in the HTML…</a:t>
            </a:r>
          </a:p>
        </p:txBody>
      </p: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CC3756AE-5D66-48E8-AE49-D361DEA286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3836863"/>
              </p:ext>
            </p:extLst>
          </p:nvPr>
        </p:nvGraphicFramePr>
        <p:xfrm>
          <a:off x="84359" y="2154188"/>
          <a:ext cx="411013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6F150836-AD0E-4F79-AF19-D347A4AAFF4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l="-467" r="-164"/>
          <a:stretch/>
        </p:blipFill>
        <p:spPr>
          <a:xfrm>
            <a:off x="3313652" y="557784"/>
            <a:ext cx="5830348" cy="631269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641EF58-E367-41A4-96D7-D870FEA3F31C}"/>
                  </a:ext>
                </a:extLst>
              </p14:cNvPr>
              <p14:cNvContentPartPr/>
              <p14:nvPr/>
            </p14:nvContentPartPr>
            <p14:xfrm>
              <a:off x="3850259" y="5141827"/>
              <a:ext cx="687240" cy="97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641EF58-E367-41A4-96D7-D870FEA3F31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6259" y="5033827"/>
                <a:ext cx="7948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822A222-A871-43A1-BF83-406910B79C10}"/>
                  </a:ext>
                </a:extLst>
              </p14:cNvPr>
              <p14:cNvContentPartPr/>
              <p14:nvPr/>
            </p14:nvContentPartPr>
            <p14:xfrm>
              <a:off x="3917219" y="5956147"/>
              <a:ext cx="29304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822A222-A871-43A1-BF83-406910B79C1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63579" y="5848147"/>
                <a:ext cx="400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74C336D-A634-4992-A112-127E550BD29A}"/>
                  </a:ext>
                </a:extLst>
              </p14:cNvPr>
              <p14:cNvContentPartPr/>
              <p14:nvPr/>
            </p14:nvContentPartPr>
            <p14:xfrm>
              <a:off x="4009739" y="6064507"/>
              <a:ext cx="704160" cy="172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74C336D-A634-4992-A112-127E550BD29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55739" y="5956507"/>
                <a:ext cx="81180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F90674E-FB1C-4ED1-8319-6606CE841611}"/>
                  </a:ext>
                </a:extLst>
              </p14:cNvPr>
              <p14:cNvContentPartPr/>
              <p14:nvPr/>
            </p14:nvContentPartPr>
            <p14:xfrm>
              <a:off x="4873739" y="6374827"/>
              <a:ext cx="351360" cy="259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F90674E-FB1C-4ED1-8319-6606CE84161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19739" y="6266827"/>
                <a:ext cx="459000" cy="24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74724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F597C-F50D-4A97-BDAF-1298D483B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Stirring the Soup</a:t>
            </a:r>
          </a:p>
        </p:txBody>
      </p:sp>
    </p:spTree>
    <p:extLst>
      <p:ext uri="{BB962C8B-B14F-4D97-AF65-F5344CB8AC3E}">
        <p14:creationId xmlns:p14="http://schemas.microsoft.com/office/powerpoint/2010/main" val="104620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DBC1A-5FCD-402D-A488-7AB3BB1A6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Stirring the Soup: </a:t>
            </a:r>
            <a:r>
              <a:rPr lang="en-US" b="1" dirty="0"/>
              <a:t>Overview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FA60D-7E09-4FC3-9024-8DE639FA60B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Steps to solving the 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E6DBBD-B413-4081-82C4-8D41ED1F77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Write a function to parse a single team page</a:t>
            </a:r>
          </a:p>
          <a:p>
            <a:pPr marL="457200" indent="-457200">
              <a:buAutoNum type="arabicPeriod"/>
            </a:pPr>
            <a:r>
              <a:rPr lang="en-US" dirty="0"/>
              <a:t>Write a function to parse a page that has the list of teams and call the first function once for each, and save the relevant information in a list (of dictionaries) or a Pandas </a:t>
            </a:r>
            <a:r>
              <a:rPr lang="en-US" dirty="0" err="1"/>
              <a:t>DataFrame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Call the list function, and determine the lowest OPS+ value from that list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79C9A1-4B9E-4947-8B2A-5A68EBB18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46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86F89B-C99D-409F-893E-846C1731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Stirring the Soup: </a:t>
            </a:r>
            <a:r>
              <a:rPr lang="en-US" b="1" dirty="0"/>
              <a:t>Parsing a single page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5B8E340-8024-4B5D-9F7C-7899A22BD5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1. Parsing a single page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18D0DB-1581-4866-8AE6-C8FC8057F9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2103120"/>
            <a:ext cx="7989116" cy="3810000"/>
          </a:xfrm>
          <a:solidFill>
            <a:schemeClr val="tx1"/>
          </a:solidFill>
        </p:spPr>
        <p:txBody>
          <a:bodyPr/>
          <a:lstStyle/>
          <a:p>
            <a:pPr>
              <a:spcBef>
                <a:spcPts val="0"/>
              </a:spcBef>
            </a:pPr>
            <a:endParaRPr lang="en-US" sz="1100" b="0" i="1" dirty="0">
              <a:solidFill>
                <a:srgbClr val="66D9EF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endParaRPr lang="en-US" sz="1100" b="0" i="1" dirty="0">
              <a:solidFill>
                <a:srgbClr val="66D9EF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100" b="0" i="1" dirty="0">
                <a:solidFill>
                  <a:srgbClr val="66D9EF"/>
                </a:solidFill>
                <a:latin typeface="Consolas" panose="020B0609020204030204" pitchFamily="49" charset="0"/>
              </a:rPr>
              <a:t>def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A6E22E"/>
                </a:solidFill>
                <a:latin typeface="Consolas" panose="020B0609020204030204" pitchFamily="49" charset="0"/>
              </a:rPr>
              <a:t>ops_tot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US" sz="1100" b="0" i="1" dirty="0" err="1">
                <a:solidFill>
                  <a:srgbClr val="FD971F"/>
                </a:solidFill>
                <a:latin typeface="Consolas" panose="020B0609020204030204" pitchFamily="49" charset="0"/>
              </a:rPr>
              <a:t>team_str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0"/>
              </a:spcBef>
            </a:pP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   response </a:t>
            </a:r>
            <a:r>
              <a:rPr lang="en-US" sz="1100" b="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F8F8F2"/>
                </a:solidFill>
                <a:latin typeface="Consolas" panose="020B0609020204030204" pitchFamily="49" charset="0"/>
              </a:rPr>
              <a:t>urlopen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E6DB74"/>
                </a:solidFill>
                <a:latin typeface="Consolas" panose="020B0609020204030204" pitchFamily="49" charset="0"/>
              </a:rPr>
              <a:t>'https://www.baseball-reference.com'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92672"/>
                </a:solidFill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F8F8F2"/>
                </a:solidFill>
                <a:latin typeface="Consolas" panose="020B0609020204030204" pitchFamily="49" charset="0"/>
              </a:rPr>
              <a:t>team_str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   </a:t>
            </a:r>
            <a:r>
              <a:rPr lang="en-US" sz="1100" b="0" dirty="0" err="1">
                <a:solidFill>
                  <a:srgbClr val="F8F8F2"/>
                </a:solidFill>
                <a:latin typeface="Consolas" panose="020B0609020204030204" pitchFamily="49" charset="0"/>
              </a:rPr>
              <a:t>html_doc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F8F8F2"/>
                </a:solidFill>
                <a:latin typeface="Consolas" panose="020B0609020204030204" pitchFamily="49" charset="0"/>
              </a:rPr>
              <a:t>response.read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0"/>
              </a:spcBef>
            </a:pP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   soup </a:t>
            </a:r>
            <a:r>
              <a:rPr lang="en-US" sz="1100" b="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F8F8F2"/>
                </a:solidFill>
                <a:latin typeface="Consolas" panose="020B0609020204030204" pitchFamily="49" charset="0"/>
              </a:rPr>
              <a:t>BeautifulSoup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F8F8F2"/>
                </a:solidFill>
                <a:latin typeface="Consolas" panose="020B0609020204030204" pitchFamily="49" charset="0"/>
              </a:rPr>
              <a:t>html_doc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, </a:t>
            </a:r>
            <a:r>
              <a:rPr lang="en-US" sz="1100" b="0" dirty="0">
                <a:solidFill>
                  <a:srgbClr val="E6DB74"/>
                </a:solidFill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E6DB74"/>
                </a:solidFill>
                <a:latin typeface="Consolas" panose="020B0609020204030204" pitchFamily="49" charset="0"/>
              </a:rPr>
              <a:t>html.parser</a:t>
            </a:r>
            <a:r>
              <a:rPr lang="en-US" sz="1100" b="0" dirty="0">
                <a:solidFill>
                  <a:srgbClr val="E6DB74"/>
                </a:solidFill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 </a:t>
            </a:r>
          </a:p>
          <a:p>
            <a:pPr>
              <a:spcBef>
                <a:spcPts val="0"/>
              </a:spcBef>
            </a:pP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   table </a:t>
            </a:r>
            <a:r>
              <a:rPr lang="en-US" sz="1100" b="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F8F8F2"/>
                </a:solidFill>
                <a:latin typeface="Consolas" panose="020B0609020204030204" pitchFamily="49" charset="0"/>
              </a:rPr>
              <a:t>soup.find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E6DB74"/>
                </a:solidFill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E6DB74"/>
                </a:solidFill>
                <a:latin typeface="Consolas" panose="020B0609020204030204" pitchFamily="49" charset="0"/>
              </a:rPr>
              <a:t>table'</a:t>
            </a:r>
            <a:r>
              <a:rPr lang="en-US" sz="1100" b="0" dirty="0" err="1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  <a:r>
              <a:rPr lang="en-US" sz="1100" b="0" i="1" dirty="0" err="1">
                <a:solidFill>
                  <a:srgbClr val="FD971F"/>
                </a:solidFill>
                <a:latin typeface="Consolas" panose="020B0609020204030204" pitchFamily="49" charset="0"/>
              </a:rPr>
              <a:t>id</a:t>
            </a:r>
            <a:r>
              <a:rPr lang="en-US" sz="1100" b="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E6DB74"/>
                </a:solidFill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E6DB74"/>
                </a:solidFill>
                <a:latin typeface="Consolas" panose="020B0609020204030204" pitchFamily="49" charset="0"/>
              </a:rPr>
              <a:t>team_batting</a:t>
            </a:r>
            <a:r>
              <a:rPr lang="en-US" sz="1100" b="0" dirty="0">
                <a:solidFill>
                  <a:srgbClr val="E6DB74"/>
                </a:solidFill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F92672"/>
                </a:solidFill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table </a:t>
            </a:r>
            <a:r>
              <a:rPr lang="en-US" sz="1100" b="0" dirty="0">
                <a:solidFill>
                  <a:srgbClr val="F92672"/>
                </a:solidFill>
                <a:latin typeface="Consolas" panose="020B0609020204030204" pitchFamily="49" charset="0"/>
              </a:rPr>
              <a:t>!=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AE81FF"/>
                </a:solidFill>
                <a:latin typeface="Consolas" panose="020B0609020204030204" pitchFamily="49" charset="0"/>
              </a:rPr>
              <a:t>None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:       </a:t>
            </a:r>
          </a:p>
          <a:p>
            <a:pPr>
              <a:spcBef>
                <a:spcPts val="0"/>
              </a:spcBef>
            </a:pP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b="0" dirty="0">
                <a:solidFill>
                  <a:srgbClr val="F92672"/>
                </a:solidFill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F8F8F2"/>
                </a:solidFill>
                <a:latin typeface="Consolas" panose="020B0609020204030204" pitchFamily="49" charset="0"/>
              </a:rPr>
              <a:t>tfoot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92672"/>
                </a:solidFill>
                <a:latin typeface="Consolas" panose="020B0609020204030204" pitchFamily="49" charset="0"/>
              </a:rPr>
              <a:t>in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F8F8F2"/>
                </a:solidFill>
                <a:latin typeface="Consolas" panose="020B0609020204030204" pitchFamily="49" charset="0"/>
              </a:rPr>
              <a:t>table.tfoot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           td </a:t>
            </a:r>
            <a:r>
              <a:rPr lang="en-US" sz="1100" b="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F8F8F2"/>
                </a:solidFill>
                <a:latin typeface="Consolas" panose="020B0609020204030204" pitchFamily="49" charset="0"/>
              </a:rPr>
              <a:t>tfoot.find_all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E6DB74"/>
                </a:solidFill>
                <a:latin typeface="Consolas" panose="020B0609020204030204" pitchFamily="49" charset="0"/>
              </a:rPr>
              <a:t>'td'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100" b="0" dirty="0">
                <a:solidFill>
                  <a:srgbClr val="F92672"/>
                </a:solidFill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t </a:t>
            </a:r>
            <a:r>
              <a:rPr lang="en-US" sz="1100" b="0" dirty="0">
                <a:solidFill>
                  <a:srgbClr val="F92672"/>
                </a:solidFill>
                <a:latin typeface="Consolas" panose="020B0609020204030204" pitchFamily="49" charset="0"/>
              </a:rPr>
              <a:t>in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td:</a:t>
            </a:r>
          </a:p>
          <a:p>
            <a:pPr>
              <a:spcBef>
                <a:spcPts val="0"/>
              </a:spcBef>
            </a:pP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sz="1100" b="0" dirty="0">
                <a:solidFill>
                  <a:srgbClr val="F92672"/>
                </a:solidFill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t[</a:t>
            </a:r>
            <a:r>
              <a:rPr lang="en-US" sz="1100" b="0" dirty="0">
                <a:solidFill>
                  <a:srgbClr val="E6DB74"/>
                </a:solidFill>
                <a:latin typeface="Consolas" panose="020B0609020204030204" pitchFamily="49" charset="0"/>
              </a:rPr>
              <a:t>'data-stat'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] </a:t>
            </a:r>
            <a:r>
              <a:rPr lang="en-US" sz="1100" b="0" dirty="0">
                <a:solidFill>
                  <a:srgbClr val="F92672"/>
                </a:solidFill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E6DB74"/>
                </a:solidFill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E6DB74"/>
                </a:solidFill>
                <a:latin typeface="Consolas" panose="020B0609020204030204" pitchFamily="49" charset="0"/>
              </a:rPr>
              <a:t>onbase_plus_slugging_plus</a:t>
            </a:r>
            <a:r>
              <a:rPr lang="en-US" sz="1100" b="0" dirty="0">
                <a:solidFill>
                  <a:srgbClr val="E6DB74"/>
                </a:solidFill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92672"/>
                </a:solidFill>
                <a:latin typeface="Consolas" panose="020B0609020204030204" pitchFamily="49" charset="0"/>
              </a:rPr>
              <a:t>and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F8F8F2"/>
                </a:solidFill>
                <a:latin typeface="Consolas" panose="020B0609020204030204" pitchFamily="49" charset="0"/>
              </a:rPr>
              <a:t>t.text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92672"/>
                </a:solidFill>
                <a:latin typeface="Consolas" panose="020B0609020204030204" pitchFamily="49" charset="0"/>
              </a:rPr>
              <a:t>!=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E6DB74"/>
                </a:solidFill>
                <a:latin typeface="Consolas" panose="020B0609020204030204" pitchFamily="49" charset="0"/>
              </a:rPr>
              <a:t>''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sz="1100" b="0" dirty="0">
                <a:solidFill>
                  <a:srgbClr val="F92672"/>
                </a:solidFill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F8F8F2"/>
                </a:solidFill>
                <a:latin typeface="Consolas" panose="020B0609020204030204" pitchFamily="49" charset="0"/>
              </a:rPr>
              <a:t>t.text</a:t>
            </a:r>
            <a: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br>
              <a:rPr lang="en-US" sz="1100" b="0" dirty="0">
                <a:solidFill>
                  <a:srgbClr val="F8F8F2"/>
                </a:solidFill>
                <a:latin typeface="Consolas" panose="020B0609020204030204" pitchFamily="49" charset="0"/>
              </a:rPr>
            </a:br>
            <a:endParaRPr lang="en-US" sz="1100" b="0" dirty="0">
              <a:solidFill>
                <a:srgbClr val="F8F8F2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FCF8EA3-51A7-41EE-94FF-CA3DBA9BF74B}"/>
                  </a:ext>
                </a:extLst>
              </p14:cNvPr>
              <p14:cNvContentPartPr/>
              <p14:nvPr/>
            </p14:nvContentPartPr>
            <p14:xfrm>
              <a:off x="930768" y="3339870"/>
              <a:ext cx="360360" cy="9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FCF8EA3-51A7-41EE-94FF-CA3DBA9BF7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6768" y="3232230"/>
                <a:ext cx="4680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9F58DBE-D126-4DBD-BE89-2914D5E3DFE6}"/>
                  </a:ext>
                </a:extLst>
              </p14:cNvPr>
              <p14:cNvContentPartPr/>
              <p14:nvPr/>
            </p14:nvContentPartPr>
            <p14:xfrm>
              <a:off x="1537992" y="3704761"/>
              <a:ext cx="302559" cy="45719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9F58DBE-D126-4DBD-BE89-2914D5E3DF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4028" y="3594151"/>
                <a:ext cx="410128" cy="266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8D53C3C-722E-4278-AFCD-EA773BA88E38}"/>
                  </a:ext>
                </a:extLst>
              </p14:cNvPr>
              <p14:cNvContentPartPr/>
              <p14:nvPr/>
            </p14:nvContentPartPr>
            <p14:xfrm>
              <a:off x="1537992" y="3883773"/>
              <a:ext cx="12528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8D53C3C-722E-4278-AFCD-EA773BA88E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84352" y="3775773"/>
                <a:ext cx="23292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534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D9839-9C9B-4A62-B42D-57FCAC276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68" y="533400"/>
            <a:ext cx="4941795" cy="1306286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A picture containing kitchenware, person, mirror, photo&#10;&#10;Description automatically generated">
            <a:extLst>
              <a:ext uri="{FF2B5EF4-FFF2-40B4-BE49-F238E27FC236}">
                <a16:creationId xmlns:a16="http://schemas.microsoft.com/office/drawing/2014/main" id="{4F5DCF0C-17B3-1F41-9345-977AA377445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7750" y="0"/>
            <a:ext cx="3016250" cy="6858000"/>
          </a:xfrm>
          <a:prstGeom prst="rect">
            <a:avLst/>
          </a:prstGeom>
        </p:spPr>
      </p:pic>
      <p:graphicFrame>
        <p:nvGraphicFramePr>
          <p:cNvPr id="9" name="Table Placeholder 8">
            <a:extLst>
              <a:ext uri="{FF2B5EF4-FFF2-40B4-BE49-F238E27FC236}">
                <a16:creationId xmlns:a16="http://schemas.microsoft.com/office/drawing/2014/main" id="{C70112BB-C7D9-4B5B-990A-832A84BB70EC}"/>
              </a:ext>
            </a:extLst>
          </p:cNvPr>
          <p:cNvGraphicFramePr>
            <a:graphicFrameLocks noGrp="1"/>
          </p:cNvGraphicFramePr>
          <p:nvPr>
            <p:ph type="tbl" sz="quarter" idx="24"/>
            <p:extLst>
              <p:ext uri="{D42A27DB-BD31-4B8C-83A1-F6EECF244321}">
                <p14:modId xmlns:p14="http://schemas.microsoft.com/office/powerpoint/2010/main" val="1041367049"/>
              </p:ext>
            </p:extLst>
          </p:nvPr>
        </p:nvGraphicFramePr>
        <p:xfrm>
          <a:off x="601663" y="1947863"/>
          <a:ext cx="4952999" cy="416966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77099">
                  <a:extLst>
                    <a:ext uri="{9D8B030D-6E8A-4147-A177-3AD203B41FA5}">
                      <a16:colId xmlns:a16="http://schemas.microsoft.com/office/drawing/2014/main" val="1650398916"/>
                    </a:ext>
                  </a:extLst>
                </a:gridCol>
                <a:gridCol w="4375900">
                  <a:extLst>
                    <a:ext uri="{9D8B030D-6E8A-4147-A177-3AD203B41FA5}">
                      <a16:colId xmlns:a16="http://schemas.microsoft.com/office/drawing/2014/main" val="335513724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l"/>
                      <a:r>
                        <a:rPr lang="en-US" sz="2700" dirty="0">
                          <a:solidFill>
                            <a:schemeClr val="tx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01</a:t>
                      </a:r>
                    </a:p>
                  </a:txBody>
                  <a:tcPr marL="0" marT="146304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SAS, Python, and Web Scraping</a:t>
                      </a:r>
                    </a:p>
                  </a:txBody>
                  <a:tcPr marT="164592" marB="16459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21408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l"/>
                      <a:r>
                        <a:rPr lang="en-US" sz="2700" dirty="0">
                          <a:solidFill>
                            <a:schemeClr val="tx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02</a:t>
                      </a:r>
                    </a:p>
                  </a:txBody>
                  <a:tcPr marL="0" marT="146304" marB="914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Making a Beautiful Soup</a:t>
                      </a:r>
                    </a:p>
                  </a:txBody>
                  <a:tcPr marT="164592" marB="164592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38845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l"/>
                      <a:r>
                        <a:rPr lang="en-US" sz="2700" dirty="0">
                          <a:solidFill>
                            <a:schemeClr val="tx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03</a:t>
                      </a:r>
                    </a:p>
                  </a:txBody>
                  <a:tcPr marL="0" marT="146304" marB="914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Reading the Recipe</a:t>
                      </a:r>
                    </a:p>
                  </a:txBody>
                  <a:tcPr marT="164592" marB="164592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1341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l"/>
                      <a:r>
                        <a:rPr lang="en-US" sz="2700" dirty="0">
                          <a:solidFill>
                            <a:schemeClr val="tx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04</a:t>
                      </a:r>
                    </a:p>
                  </a:txBody>
                  <a:tcPr marL="0" marT="146304" marB="914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Gathering the Ingredients</a:t>
                      </a:r>
                    </a:p>
                  </a:txBody>
                  <a:tcPr marT="164592" marB="164592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0354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l"/>
                      <a:r>
                        <a:rPr lang="en-US" sz="2700" dirty="0">
                          <a:solidFill>
                            <a:schemeClr val="tx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05</a:t>
                      </a:r>
                    </a:p>
                  </a:txBody>
                  <a:tcPr marL="0" marT="146304" marB="914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Stirring the Soup</a:t>
                      </a:r>
                    </a:p>
                  </a:txBody>
                  <a:tcPr marT="164592" marB="164592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93445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l"/>
                      <a:r>
                        <a:rPr lang="en-US" sz="2700" dirty="0">
                          <a:solidFill>
                            <a:schemeClr val="tx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06</a:t>
                      </a:r>
                    </a:p>
                  </a:txBody>
                  <a:tcPr marL="0" marT="146304" marB="914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Tasting the Results</a:t>
                      </a:r>
                    </a:p>
                  </a:txBody>
                  <a:tcPr marT="164592" marB="164592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9356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44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2D47-F14C-4A66-B5E3-568B789D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Stirring the Soup: </a:t>
            </a:r>
            <a:r>
              <a:rPr lang="en-US" b="1" dirty="0"/>
              <a:t>Parsing THE LIST OF TEAMS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1E63B-55A1-4452-972B-A3BE17B435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057E31-2874-4791-BDC7-428CB28B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0223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18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86F89B-C99D-409F-893E-846C1731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Stirring the Soup: </a:t>
            </a:r>
            <a:r>
              <a:rPr lang="en-US" b="1" dirty="0"/>
              <a:t>Parsing THE LIST OF TEAMS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5B8E340-8024-4B5D-9F7C-7899A22BD5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2. Parsing the list of teams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18D0DB-1581-4866-8AE6-C8FC8057F9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409350"/>
            <a:ext cx="7989116" cy="4495381"/>
          </a:xfrm>
          <a:solidFill>
            <a:schemeClr val="tx1"/>
          </a:solidFill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05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ws_winners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spcBef>
                <a:spcPts val="0"/>
              </a:spcBef>
            </a:pPr>
            <a:r>
              <a:rPr lang="en-US" sz="1050" b="0" dirty="0">
                <a:solidFill>
                  <a:srgbClr val="F8F8F2"/>
                </a:solidFill>
                <a:latin typeface="Consolas" panose="020B0609020204030204" pitchFamily="49" charset="0"/>
              </a:rPr>
              <a:t>    response </a:t>
            </a:r>
            <a:r>
              <a:rPr lang="en-US" sz="1050" b="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050" b="0" dirty="0" err="1">
                <a:solidFill>
                  <a:srgbClr val="F8F8F2"/>
                </a:solidFill>
                <a:latin typeface="Consolas" panose="020B0609020204030204" pitchFamily="49" charset="0"/>
              </a:rPr>
              <a:t>urlopen</a:t>
            </a:r>
            <a:r>
              <a:rPr lang="en-US" sz="1050" b="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E6DB74"/>
                </a:solidFill>
                <a:latin typeface="Consolas" panose="020B0609020204030204" pitchFamily="49" charset="0"/>
              </a:rPr>
              <a:t>'https://www.baseball-reference.com/postseason/world-series.shtml'</a:t>
            </a:r>
            <a:r>
              <a:rPr lang="en-US" sz="1050" b="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sz="1050" b="0" dirty="0">
                <a:solidFill>
                  <a:srgbClr val="F8F8F2"/>
                </a:solidFill>
                <a:latin typeface="Consolas" panose="020B0609020204030204" pitchFamily="49" charset="0"/>
              </a:rPr>
              <a:t>    </a:t>
            </a:r>
            <a:r>
              <a:rPr lang="en-US" sz="1050" b="0" dirty="0" err="1">
                <a:solidFill>
                  <a:srgbClr val="F8F8F2"/>
                </a:solidFill>
                <a:latin typeface="Consolas" panose="020B0609020204030204" pitchFamily="49" charset="0"/>
              </a:rPr>
              <a:t>html_doc</a:t>
            </a:r>
            <a:r>
              <a:rPr lang="en-US" sz="1050" b="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050" b="0" dirty="0" err="1">
                <a:solidFill>
                  <a:srgbClr val="F8F8F2"/>
                </a:solidFill>
                <a:latin typeface="Consolas" panose="020B0609020204030204" pitchFamily="49" charset="0"/>
              </a:rPr>
              <a:t>response.read</a:t>
            </a:r>
            <a:r>
              <a:rPr lang="en-US" sz="1050" b="0" dirty="0">
                <a:solidFill>
                  <a:srgbClr val="F8F8F2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0"/>
              </a:spcBef>
            </a:pPr>
            <a:r>
              <a:rPr lang="en-US" sz="1050" b="0" dirty="0">
                <a:solidFill>
                  <a:srgbClr val="F8F8F2"/>
                </a:solidFill>
                <a:latin typeface="Consolas" panose="020B0609020204030204" pitchFamily="49" charset="0"/>
              </a:rPr>
              <a:t>    soup </a:t>
            </a:r>
            <a:r>
              <a:rPr lang="en-US" sz="1050" b="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050" b="0" dirty="0" err="1">
                <a:solidFill>
                  <a:srgbClr val="F8F8F2"/>
                </a:solidFill>
                <a:latin typeface="Consolas" panose="020B0609020204030204" pitchFamily="49" charset="0"/>
              </a:rPr>
              <a:t>BeautifulSoup</a:t>
            </a:r>
            <a:r>
              <a:rPr lang="en-US" sz="1050" b="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US" sz="1050" b="0" dirty="0" err="1">
                <a:solidFill>
                  <a:srgbClr val="F8F8F2"/>
                </a:solidFill>
                <a:latin typeface="Consolas" panose="020B0609020204030204" pitchFamily="49" charset="0"/>
              </a:rPr>
              <a:t>html_doc</a:t>
            </a:r>
            <a:r>
              <a:rPr lang="en-US" sz="1050" b="0" dirty="0">
                <a:solidFill>
                  <a:srgbClr val="F8F8F2"/>
                </a:solidFill>
                <a:latin typeface="Consolas" panose="020B0609020204030204" pitchFamily="49" charset="0"/>
              </a:rPr>
              <a:t>, </a:t>
            </a:r>
            <a:r>
              <a:rPr lang="en-US" sz="1050" b="0" dirty="0">
                <a:solidFill>
                  <a:srgbClr val="E6DB74"/>
                </a:solidFill>
                <a:latin typeface="Consolas" panose="020B0609020204030204" pitchFamily="49" charset="0"/>
              </a:rPr>
              <a:t>'</a:t>
            </a:r>
            <a:r>
              <a:rPr lang="en-US" sz="1050" b="0" dirty="0" err="1">
                <a:solidFill>
                  <a:srgbClr val="E6DB74"/>
                </a:solidFill>
                <a:latin typeface="Consolas" panose="020B0609020204030204" pitchFamily="49" charset="0"/>
              </a:rPr>
              <a:t>html.parser</a:t>
            </a:r>
            <a:r>
              <a:rPr lang="en-US" sz="1050" b="0" dirty="0">
                <a:solidFill>
                  <a:srgbClr val="E6DB74"/>
                </a:solidFill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sz="1050" b="0" dirty="0">
                <a:solidFill>
                  <a:srgbClr val="F8F8F2"/>
                </a:solidFill>
                <a:latin typeface="Consolas" panose="020B0609020204030204" pitchFamily="49" charset="0"/>
              </a:rPr>
              <a:t>    stats </a:t>
            </a:r>
            <a:r>
              <a:rPr lang="en-US" sz="1050" b="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F8F8F2"/>
                </a:solidFill>
                <a:latin typeface="Consolas" panose="020B0609020204030204" pitchFamily="49" charset="0"/>
              </a:rPr>
              <a:t> []                                       </a:t>
            </a:r>
            <a:r>
              <a:rPr lang="en-US" sz="1050" b="0" dirty="0">
                <a:solidFill>
                  <a:srgbClr val="36C20C"/>
                </a:solidFill>
                <a:latin typeface="Consolas" panose="020B0609020204030204" pitchFamily="49" charset="0"/>
              </a:rPr>
              <a:t>#initialize the list to store our stats in</a:t>
            </a:r>
            <a:endParaRPr lang="en-US" sz="1050" b="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endParaRPr lang="en-US" sz="1050" b="0" dirty="0">
              <a:solidFill>
                <a:srgbClr val="36C20C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 table </a:t>
            </a:r>
            <a:r>
              <a:rPr lang="en-US" sz="105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soup.find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table'</a:t>
            </a:r>
            <a:r>
              <a:rPr lang="en-US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05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5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world_series_winners_al_nl</a:t>
            </a:r>
            <a:r>
              <a:rPr lang="en-US" sz="105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05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table </a:t>
            </a:r>
            <a:r>
              <a:rPr lang="en-US" sz="105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05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row </a:t>
            </a:r>
            <a:r>
              <a:rPr lang="en-US" sz="105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table.find_all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'tr'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0"/>
              </a:spcBef>
            </a:pP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ws_stats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{}                            </a:t>
            </a:r>
            <a:r>
              <a:rPr lang="en-US" sz="1050" b="0" dirty="0">
                <a:solidFill>
                  <a:srgbClr val="36C20C"/>
                </a:solidFill>
                <a:effectLst/>
                <a:latin typeface="Consolas" panose="020B0609020204030204" pitchFamily="49" charset="0"/>
              </a:rPr>
              <a:t>#initialize our dictionary</a:t>
            </a:r>
            <a:endParaRPr lang="en-US" sz="105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05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row.contents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5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].name </a:t>
            </a:r>
            <a:r>
              <a:rPr lang="en-US" sz="105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sz="105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         </a:t>
            </a:r>
            <a:r>
              <a:rPr lang="en-US" sz="1050" b="0" dirty="0">
                <a:solidFill>
                  <a:srgbClr val="36C20C"/>
                </a:solidFill>
                <a:effectLst/>
                <a:latin typeface="Consolas" panose="020B0609020204030204" pitchFamily="49" charset="0"/>
              </a:rPr>
              <a:t>#Look for </a:t>
            </a:r>
            <a:r>
              <a:rPr lang="en-US" sz="1050" b="0" dirty="0" err="1">
                <a:solidFill>
                  <a:srgbClr val="36C20C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sz="1050" b="0" dirty="0">
                <a:solidFill>
                  <a:srgbClr val="36C20C"/>
                </a:solidFill>
                <a:effectLst/>
                <a:latin typeface="Consolas" panose="020B0609020204030204" pitchFamily="49" charset="0"/>
              </a:rPr>
              <a:t> at the start (eliminates non-data rows)</a:t>
            </a:r>
            <a:endParaRPr lang="en-US" sz="105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             year </a:t>
            </a:r>
            <a:r>
              <a:rPr lang="en-US" sz="105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row.contents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5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].text          </a:t>
            </a:r>
            <a:r>
              <a:rPr lang="en-US" sz="1050" b="0" dirty="0">
                <a:solidFill>
                  <a:srgbClr val="36C20C"/>
                </a:solidFill>
                <a:effectLst/>
                <a:latin typeface="Consolas" panose="020B0609020204030204" pitchFamily="49" charset="0"/>
              </a:rPr>
              <a:t>#grab the year</a:t>
            </a:r>
            <a:endParaRPr lang="en-US" sz="105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strong_cells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row.find_all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'strong'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36C20C"/>
                </a:solidFill>
                <a:effectLst/>
                <a:latin typeface="Consolas" panose="020B0609020204030204" pitchFamily="49" charset="0"/>
              </a:rPr>
              <a:t>#look for cells with &lt;strong&gt; tag. WS winner is bolded! </a:t>
            </a:r>
            <a:endParaRPr lang="en-US" sz="105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05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cell </a:t>
            </a:r>
            <a:r>
              <a:rPr lang="en-US" sz="105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strong_cells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                    </a:t>
            </a:r>
          </a:p>
          <a:p>
            <a:pPr>
              <a:spcBef>
                <a:spcPts val="0"/>
              </a:spcBef>
            </a:pP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05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                             </a:t>
            </a:r>
            <a:r>
              <a:rPr lang="en-US" sz="1050" b="0" dirty="0">
                <a:solidFill>
                  <a:srgbClr val="36C20C"/>
                </a:solidFill>
                <a:effectLst/>
                <a:latin typeface="Consolas" panose="020B0609020204030204" pitchFamily="49" charset="0"/>
              </a:rPr>
              <a:t>#need try-except because of bolded Wins </a:t>
            </a:r>
            <a:endParaRPr lang="en-US" sz="105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                     link </a:t>
            </a:r>
            <a:r>
              <a:rPr lang="en-US" sz="105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cell.find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sz="105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105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050" b="0" dirty="0">
                <a:solidFill>
                  <a:srgbClr val="36C20C"/>
                </a:solidFill>
                <a:effectLst/>
                <a:latin typeface="Consolas" panose="020B0609020204030204" pitchFamily="49" charset="0"/>
              </a:rPr>
              <a:t>#find the value of the </a:t>
            </a:r>
            <a:r>
              <a:rPr lang="en-US" sz="1050" b="0" dirty="0" err="1">
                <a:solidFill>
                  <a:srgbClr val="36C20C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1050" b="0" dirty="0">
                <a:solidFill>
                  <a:srgbClr val="36C20C"/>
                </a:solidFill>
                <a:effectLst/>
                <a:latin typeface="Consolas" panose="020B0609020204030204" pitchFamily="49" charset="0"/>
              </a:rPr>
              <a:t> attribute in the anchor tag&gt;</a:t>
            </a:r>
            <a:endParaRPr lang="en-US" sz="105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ws_stats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5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'team'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sz="105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cell.text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36C20C"/>
                </a:solidFill>
                <a:effectLst/>
                <a:latin typeface="Consolas" panose="020B0609020204030204" pitchFamily="49" charset="0"/>
              </a:rPr>
              <a:t>#the team name</a:t>
            </a:r>
            <a:endParaRPr lang="en-US" sz="105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ws_stats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5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'ops+'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sz="105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ops_tot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(link))  </a:t>
            </a:r>
            <a:r>
              <a:rPr lang="en-US" sz="1050" b="0" dirty="0">
                <a:solidFill>
                  <a:srgbClr val="36C20C"/>
                </a:solidFill>
                <a:effectLst/>
                <a:latin typeface="Consolas" panose="020B0609020204030204" pitchFamily="49" charset="0"/>
              </a:rPr>
              <a:t>#call the earlier function to read the OPS+</a:t>
            </a:r>
            <a:endParaRPr lang="en-US" sz="105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ws_stats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5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'year'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sz="105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year       </a:t>
            </a:r>
            <a:r>
              <a:rPr lang="en-US" sz="1050" b="0" dirty="0">
                <a:solidFill>
                  <a:srgbClr val="36C20C"/>
                </a:solidFill>
                <a:effectLst/>
                <a:latin typeface="Consolas" panose="020B0609020204030204" pitchFamily="49" charset="0"/>
              </a:rPr>
              <a:t>#save the year</a:t>
            </a:r>
            <a:endParaRPr lang="en-US" sz="105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stats.append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ws_stats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        </a:t>
            </a:r>
            <a:r>
              <a:rPr lang="en-US" sz="1050" b="0" dirty="0">
                <a:solidFill>
                  <a:srgbClr val="36C20C"/>
                </a:solidFill>
                <a:effectLst/>
                <a:latin typeface="Consolas" panose="020B0609020204030204" pitchFamily="49" charset="0"/>
              </a:rPr>
              <a:t>#append to the main list</a:t>
            </a:r>
            <a:endParaRPr lang="en-US" sz="105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sz="105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ws_stats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              </a:t>
            </a:r>
          </a:p>
          <a:p>
            <a:pPr>
              <a:spcBef>
                <a:spcPts val="0"/>
              </a:spcBef>
            </a:pP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05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i="1" dirty="0" err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0"/>
              </a:spcBef>
            </a:pP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sz="105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pass</a:t>
            </a:r>
            <a:endParaRPr lang="en-US" sz="105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</a:p>
          <a:p>
            <a:pPr>
              <a:spcBef>
                <a:spcPts val="0"/>
              </a:spcBef>
            </a:pP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05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(stats)                                     </a:t>
            </a:r>
            <a:r>
              <a:rPr lang="en-US" sz="1050" b="0" dirty="0">
                <a:solidFill>
                  <a:srgbClr val="36C20C"/>
                </a:solidFill>
                <a:effectLst/>
                <a:latin typeface="Consolas" panose="020B0609020204030204" pitchFamily="49" charset="0"/>
              </a:rPr>
              <a:t>#return the value</a:t>
            </a:r>
            <a:endParaRPr lang="en-US" sz="105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565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86F89B-C99D-409F-893E-846C1731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Stirring the Soup: </a:t>
            </a:r>
            <a:r>
              <a:rPr lang="en-US" b="1" dirty="0"/>
              <a:t>Finding the minimum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5B8E340-8024-4B5D-9F7C-7899A22BD5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3. Finding the minimum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18D0DB-1581-4866-8AE6-C8FC8057F9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409350"/>
            <a:ext cx="7989116" cy="4495381"/>
          </a:xfrm>
          <a:solidFill>
            <a:schemeClr val="tx1"/>
          </a:solidFill>
        </p:spPr>
        <p:txBody>
          <a:bodyPr/>
          <a:lstStyle/>
          <a:p>
            <a:pPr>
              <a:spcBef>
                <a:spcPts val="0"/>
              </a:spcBef>
            </a:pPr>
            <a:endParaRPr lang="en-US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endParaRPr lang="en-US" sz="1000" b="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final_stats </a:t>
            </a:r>
            <a:r>
              <a:rPr lang="en-US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ws_winners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0"/>
              </a:spcBef>
            </a:pPr>
            <a:b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minOPS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final_stats,</a:t>
            </a:r>
            <a:r>
              <a:rPr lang="en-US" sz="10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:x[</a:t>
            </a:r>
            <a:r>
              <a:rPr lang="en-US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'ops+'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spcBef>
                <a:spcPts val="0"/>
              </a:spcBef>
            </a:pPr>
            <a:r>
              <a:rPr lang="en-US" sz="10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minOPS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7123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F597C-F50D-4A97-BDAF-1298D483B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Tasting the Results</a:t>
            </a:r>
          </a:p>
        </p:txBody>
      </p:sp>
    </p:spTree>
    <p:extLst>
      <p:ext uri="{BB962C8B-B14F-4D97-AF65-F5344CB8AC3E}">
        <p14:creationId xmlns:p14="http://schemas.microsoft.com/office/powerpoint/2010/main" val="239635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353133-C2E3-477B-81ED-C402310E4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Tasting the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0FE77C-CC8D-417E-9DBC-A8895C33B8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2867" y="746620"/>
            <a:ext cx="6931025" cy="968375"/>
          </a:xfrm>
        </p:spPr>
        <p:txBody>
          <a:bodyPr/>
          <a:lstStyle/>
          <a:p>
            <a:r>
              <a:rPr lang="en-US" dirty="0"/>
              <a:t>And the winner (??) is…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121D25-4C5E-4ADF-B3AE-1D13ADA14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059"/>
          <a:stretch/>
        </p:blipFill>
        <p:spPr>
          <a:xfrm>
            <a:off x="0" y="1373278"/>
            <a:ext cx="9144000" cy="411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7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F2FB6F-A1A3-44EE-8DC9-5D7FB1D97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2322576"/>
            <a:ext cx="6035040" cy="91440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052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FAE600-7229-4F9E-AE10-66DCD067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4977CD-0294-534D-B11E-09C82EF4E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Joe Matise</a:t>
            </a:r>
          </a:p>
          <a:p>
            <a:pPr lvl="1"/>
            <a:r>
              <a:rPr lang="en-US" dirty="0"/>
              <a:t>Supervisor, IT Data Services</a:t>
            </a:r>
          </a:p>
          <a:p>
            <a:pPr lvl="1"/>
            <a:r>
              <a:rPr lang="en-US" dirty="0"/>
              <a:t>matise-joe@norc.org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056063-891E-475B-8086-3D952A5C12B7}"/>
              </a:ext>
            </a:extLst>
          </p:cNvPr>
          <p:cNvSpPr txBox="1">
            <a:spLocks/>
          </p:cNvSpPr>
          <p:nvPr/>
        </p:nvSpPr>
        <p:spPr>
          <a:xfrm>
            <a:off x="723550" y="1480978"/>
            <a:ext cx="7696899" cy="136019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6000" b="0" i="0" kern="1200" cap="none" spc="80" baseline="0">
                <a:solidFill>
                  <a:schemeClr val="bg1"/>
                </a:solidFill>
                <a:latin typeface="+mj-lt"/>
                <a:ea typeface="Roboto Lt" pitchFamily="2" charset="0"/>
                <a:cs typeface="+mj-cs"/>
              </a:defRPr>
            </a:lvl1pPr>
          </a:lstStyle>
          <a:p>
            <a:pPr fontAlgn="auto"/>
            <a:r>
              <a:rPr lang="en-US" sz="2400" dirty="0"/>
              <a:t>Find code and slides at: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https://github.com/snoopy369/presentations</a:t>
            </a:r>
            <a:br>
              <a:rPr lang="en-US" sz="2400" dirty="0"/>
            </a:br>
            <a:r>
              <a:rPr lang="en-US" sz="2400" dirty="0"/>
              <a:t>“Simmering Data with Beautiful Soup and Python”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858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F597C-F50D-4A97-BDAF-1298D483B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SAS, Python, and Web Scraping</a:t>
            </a:r>
          </a:p>
        </p:txBody>
      </p:sp>
    </p:spTree>
    <p:extLst>
      <p:ext uri="{BB962C8B-B14F-4D97-AF65-F5344CB8AC3E}">
        <p14:creationId xmlns:p14="http://schemas.microsoft.com/office/powerpoint/2010/main" val="32300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68DE0-9170-144D-81CE-61CE141D8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 </a:t>
            </a:r>
            <a:r>
              <a:rPr lang="en-US" b="1" dirty="0"/>
              <a:t>SAS, Python, and Web scraping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6B6C1-638C-E649-8D1F-C26A2B3824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Web Scraping: What Is 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3FE68-4A4A-F549-A88A-4539D9C7AB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484851"/>
            <a:ext cx="7619548" cy="4983061"/>
          </a:xfrm>
        </p:spPr>
        <p:txBody>
          <a:bodyPr/>
          <a:lstStyle/>
          <a:p>
            <a:r>
              <a:rPr lang="en-US" dirty="0"/>
              <a:t>Reading Data from Web Pages</a:t>
            </a:r>
          </a:p>
          <a:p>
            <a:pPr lvl="1"/>
            <a:r>
              <a:rPr lang="en-US" dirty="0"/>
              <a:t>HTML: the language of the Web</a:t>
            </a:r>
          </a:p>
          <a:p>
            <a:pPr lvl="2"/>
            <a:r>
              <a:rPr lang="en-US" dirty="0"/>
              <a:t>Not all pages are written in HTML – but nearly all end up there!</a:t>
            </a:r>
          </a:p>
          <a:p>
            <a:pPr lvl="2"/>
            <a:r>
              <a:rPr lang="en-US" dirty="0"/>
              <a:t>JavaScript, CSS, and Server-Side code</a:t>
            </a:r>
          </a:p>
          <a:p>
            <a:r>
              <a:rPr lang="en-US" dirty="0"/>
              <a:t>What You See vs. What Your Browser Sees</a:t>
            </a:r>
          </a:p>
          <a:p>
            <a:pPr lvl="1"/>
            <a:endParaRPr lang="en-US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53435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+mn-cs"/>
            </a:endParaRPr>
          </a:p>
          <a:p>
            <a:pPr marL="0" lvl="1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282575" lvl="2" indent="0">
              <a:buNone/>
            </a:pPr>
            <a:endParaRPr lang="en-US" dirty="0"/>
          </a:p>
          <a:p>
            <a:pPr marL="282575" lvl="2" indent="0" algn="r">
              <a:buNone/>
            </a:pPr>
            <a:r>
              <a:rPr lang="en-US" dirty="0"/>
              <a:t>      Over 4500 lines of code!		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2B798D-EC45-40FA-B404-26B811CD0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64" y="3609694"/>
            <a:ext cx="3495624" cy="21847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76CED4-59AB-4231-858C-5A8E664A4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609694"/>
            <a:ext cx="3495625" cy="21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95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67A43-C9D2-40A6-B5A3-9F53E8401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 </a:t>
            </a:r>
            <a:r>
              <a:rPr lang="en-US" b="1" dirty="0"/>
              <a:t>SAS, Python, and Web scraping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1DA05E-300B-4587-9942-EA98757361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Key Elements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384047A-C370-46F4-9895-BC88269DB18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435" y="2324099"/>
            <a:ext cx="3627437" cy="4168979"/>
          </a:xfrm>
        </p:spPr>
        <p:txBody>
          <a:bodyPr/>
          <a:lstStyle/>
          <a:p>
            <a:r>
              <a:rPr lang="en-US" dirty="0"/>
              <a:t>Structures: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Div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List</a:t>
            </a:r>
          </a:p>
          <a:p>
            <a:r>
              <a:rPr lang="en-US" dirty="0"/>
              <a:t>Selectors: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Class</a:t>
            </a:r>
          </a:p>
          <a:p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F0D011EA-E83A-4F1B-A285-BD2CB19834F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-170" r="56062"/>
          <a:stretch/>
        </p:blipFill>
        <p:spPr>
          <a:xfrm>
            <a:off x="4756558" y="557784"/>
            <a:ext cx="4387442" cy="6312693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BE24FA-64A3-4613-8E66-BCB4A37A56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168"/>
          <a:stretch/>
        </p:blipFill>
        <p:spPr>
          <a:xfrm>
            <a:off x="4817824" y="557784"/>
            <a:ext cx="4326176" cy="63126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900345-3A68-49EE-A0B5-452973A60D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57021"/>
          <a:stretch/>
        </p:blipFill>
        <p:spPr>
          <a:xfrm>
            <a:off x="4817825" y="557784"/>
            <a:ext cx="4326176" cy="62910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F6A78CB-C7B5-4212-8948-41AFF6E451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110"/>
          <a:stretch/>
        </p:blipFill>
        <p:spPr>
          <a:xfrm>
            <a:off x="4817823" y="557783"/>
            <a:ext cx="4326178" cy="63042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F6FC68A-301C-4AD3-B577-D4EE8FE731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6953"/>
          <a:stretch/>
        </p:blipFill>
        <p:spPr>
          <a:xfrm>
            <a:off x="4817821" y="560397"/>
            <a:ext cx="4326176" cy="62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087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882265E-7E3F-4084-870E-F700139E8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68" y="9144"/>
            <a:ext cx="5445032" cy="548640"/>
          </a:xfrm>
        </p:spPr>
        <p:txBody>
          <a:bodyPr/>
          <a:lstStyle/>
          <a:p>
            <a:r>
              <a:rPr lang="en-US" dirty="0"/>
              <a:t>Introduction:  </a:t>
            </a:r>
            <a:r>
              <a:rPr lang="en-US" b="1" dirty="0"/>
              <a:t>SAS, Python, and Web scraping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9D1E325-118F-4486-8540-1EB0B3726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2775" y="914400"/>
            <a:ext cx="6962556" cy="968375"/>
          </a:xfrm>
        </p:spPr>
        <p:txBody>
          <a:bodyPr/>
          <a:lstStyle/>
          <a:p>
            <a:r>
              <a:rPr lang="en-US" dirty="0"/>
              <a:t>Web Scraping: SAS vs Python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D966711-8ECC-D04A-A101-3BA2387644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5037" y="2103120"/>
            <a:ext cx="3624063" cy="3730610"/>
          </a:xfrm>
        </p:spPr>
        <p:txBody>
          <a:bodyPr/>
          <a:lstStyle/>
          <a:p>
            <a:r>
              <a:rPr lang="en-US" dirty="0"/>
              <a:t>SAS</a:t>
            </a:r>
          </a:p>
          <a:p>
            <a:pPr lvl="1"/>
            <a:r>
              <a:rPr lang="en-US" noProof="0" dirty="0"/>
              <a:t>Read via Data Step</a:t>
            </a:r>
            <a:endParaRPr lang="en-US" dirty="0"/>
          </a:p>
          <a:p>
            <a:pPr lvl="1"/>
            <a:r>
              <a:rPr lang="en-US" dirty="0"/>
              <a:t>PROC HTTP for complex page interactions</a:t>
            </a:r>
          </a:p>
          <a:p>
            <a:pPr lvl="1"/>
            <a:r>
              <a:rPr lang="en-US" dirty="0"/>
              <a:t>XML </a:t>
            </a:r>
            <a:r>
              <a:rPr lang="en-US" dirty="0" err="1"/>
              <a:t>Libname</a:t>
            </a:r>
            <a:r>
              <a:rPr lang="en-US" dirty="0"/>
              <a:t> Engine?</a:t>
            </a:r>
          </a:p>
          <a:p>
            <a:pPr lvl="1"/>
            <a:r>
              <a:rPr lang="en-US" dirty="0"/>
              <a:t>Perl Regular Expressions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DE260E0-4C28-4E2F-8AF4-57B8639D02B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914900" y="2103120"/>
            <a:ext cx="3618603" cy="3730610"/>
          </a:xfrm>
        </p:spPr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noProof="0" dirty="0"/>
              <a:t>Many libraries exist in Python 3</a:t>
            </a:r>
            <a:endParaRPr lang="en-US" dirty="0"/>
          </a:p>
          <a:p>
            <a:pPr lvl="1"/>
            <a:r>
              <a:rPr lang="en-US" dirty="0"/>
              <a:t>Two parts: get data and parse data</a:t>
            </a:r>
          </a:p>
          <a:p>
            <a:pPr lvl="1"/>
            <a:r>
              <a:rPr lang="en-US" dirty="0"/>
              <a:t>Get data: </a:t>
            </a:r>
            <a:r>
              <a:rPr lang="en-US" dirty="0" err="1"/>
              <a:t>urllib</a:t>
            </a:r>
            <a:r>
              <a:rPr lang="en-US" dirty="0"/>
              <a:t>, Requests</a:t>
            </a:r>
          </a:p>
          <a:p>
            <a:pPr lvl="1"/>
            <a:r>
              <a:rPr lang="en-US" dirty="0"/>
              <a:t>Parse data: </a:t>
            </a:r>
            <a:r>
              <a:rPr lang="en-US" dirty="0" err="1"/>
              <a:t>BeautifulSoup</a:t>
            </a:r>
            <a:endParaRPr lang="en-US" dirty="0"/>
          </a:p>
          <a:p>
            <a:pPr lvl="1"/>
            <a:r>
              <a:rPr lang="en-US" dirty="0"/>
              <a:t>Even more advanced: Scrapy, </a:t>
            </a:r>
            <a:r>
              <a:rPr lang="en-US" dirty="0" err="1"/>
              <a:t>PySpider</a:t>
            </a:r>
            <a:endParaRPr lang="en-US" dirty="0"/>
          </a:p>
          <a:p>
            <a:pPr lvl="1"/>
            <a:r>
              <a:rPr lang="en-US" dirty="0"/>
              <a:t>Selenium – Headless Browsing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745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F597C-F50D-4A97-BDAF-1298D483B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Beautiful Soup</a:t>
            </a:r>
          </a:p>
        </p:txBody>
      </p:sp>
    </p:spTree>
    <p:extLst>
      <p:ext uri="{BB962C8B-B14F-4D97-AF65-F5344CB8AC3E}">
        <p14:creationId xmlns:p14="http://schemas.microsoft.com/office/powerpoint/2010/main" val="420925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68DE0-9170-144D-81CE-61CE141D8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an example:  </a:t>
            </a:r>
            <a:r>
              <a:rPr lang="en-US" b="1" dirty="0"/>
              <a:t>Beautiful Soup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6B6C1-638C-E649-8D1F-C26A2B3824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Beautiful Soup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3FE68-4A4A-F549-A88A-4539D9C7AB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484851"/>
            <a:ext cx="7619548" cy="4983061"/>
          </a:xfrm>
        </p:spPr>
        <p:txBody>
          <a:bodyPr/>
          <a:lstStyle/>
          <a:p>
            <a:pPr lvl="1"/>
            <a:r>
              <a:rPr lang="en-US" dirty="0"/>
              <a:t>Beautiful Soup 4.11</a:t>
            </a:r>
          </a:p>
          <a:p>
            <a:pPr lvl="2"/>
            <a:r>
              <a:rPr lang="en-US" dirty="0"/>
              <a:t>What it does: Reads text formatted as HTML, parses out pieces</a:t>
            </a:r>
          </a:p>
          <a:p>
            <a:pPr lvl="2"/>
            <a:r>
              <a:rPr lang="en-US" dirty="0"/>
              <a:t>What it does not do: directly access a website (</a:t>
            </a:r>
            <a:r>
              <a:rPr lang="en-US" dirty="0" err="1"/>
              <a:t>urllib</a:t>
            </a:r>
            <a:r>
              <a:rPr lang="en-US" dirty="0"/>
              <a:t>, Requests, etc. do this)</a:t>
            </a:r>
          </a:p>
          <a:p>
            <a:pPr lvl="2"/>
            <a:r>
              <a:rPr lang="en-US" dirty="0"/>
              <a:t>Documentation: https://www.crummy.com/software/BeautifulSoup/bs4/doc/</a:t>
            </a:r>
          </a:p>
          <a:p>
            <a:pPr lvl="1"/>
            <a:r>
              <a:rPr lang="en-US" dirty="0"/>
              <a:t>General Strategy</a:t>
            </a:r>
          </a:p>
          <a:p>
            <a:pPr lvl="2"/>
            <a:r>
              <a:rPr lang="en-US" dirty="0"/>
              <a:t>Identify container that contains your data</a:t>
            </a:r>
          </a:p>
          <a:p>
            <a:pPr lvl="2"/>
            <a:r>
              <a:rPr lang="en-US" dirty="0"/>
              <a:t>Identify the level that contains your data</a:t>
            </a:r>
          </a:p>
          <a:p>
            <a:pPr lvl="2"/>
            <a:r>
              <a:rPr lang="en-US" dirty="0"/>
              <a:t>Navigate Parent-&gt;Child relationships</a:t>
            </a:r>
          </a:p>
          <a:p>
            <a:pPr lvl="2"/>
            <a:r>
              <a:rPr lang="en-US" dirty="0"/>
              <a:t>Copy the results of the </a:t>
            </a:r>
            <a:r>
              <a:rPr lang="en-US" dirty="0" err="1"/>
              <a:t>BeautifulSoup</a:t>
            </a:r>
            <a:r>
              <a:rPr lang="en-US" dirty="0"/>
              <a:t> objects to your preferred data type (List, </a:t>
            </a:r>
            <a:r>
              <a:rPr lang="en-US" dirty="0" err="1"/>
              <a:t>DataFrame</a:t>
            </a:r>
            <a:r>
              <a:rPr lang="en-US" dirty="0"/>
              <a:t>, etc.)</a:t>
            </a:r>
          </a:p>
          <a:p>
            <a:pPr lvl="2"/>
            <a:endParaRPr lang="en-US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53435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+mn-cs"/>
            </a:endParaRPr>
          </a:p>
          <a:p>
            <a:pPr marL="0" lvl="1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282575" lvl="2" indent="0">
              <a:buNone/>
            </a:pPr>
            <a:endParaRPr lang="en-US" dirty="0"/>
          </a:p>
          <a:p>
            <a:pPr marL="282575" lvl="2" indent="0" algn="r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97656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68DE0-9170-144D-81CE-61CE141D8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an example:  </a:t>
            </a:r>
            <a:r>
              <a:rPr lang="en-US" b="1" dirty="0"/>
              <a:t>Beautiful Soup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6B6C1-638C-E649-8D1F-C26A2B3824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3FE68-4A4A-F549-A88A-4539D9C7AB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484851"/>
            <a:ext cx="7619548" cy="4983061"/>
          </a:xfrm>
        </p:spPr>
        <p:txBody>
          <a:bodyPr/>
          <a:lstStyle/>
          <a:p>
            <a:pPr marL="0" lvl="1" indent="0">
              <a:buNone/>
            </a:pPr>
            <a:r>
              <a:rPr lang="en-US" dirty="0"/>
              <a:t>Import your libraries</a:t>
            </a:r>
          </a:p>
          <a:p>
            <a:pPr lvl="1"/>
            <a:endParaRPr lang="en-US" dirty="0"/>
          </a:p>
          <a:p>
            <a:pPr marL="33655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3655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urllib.request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urlopen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3655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bs4 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BeautifulSoup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marL="0" lvl="1" indent="0">
              <a:buNone/>
            </a:pPr>
            <a:r>
              <a:rPr lang="en-US" dirty="0"/>
              <a:t>Read your HTML document, and pass it to </a:t>
            </a:r>
            <a:r>
              <a:rPr lang="en-US" dirty="0" err="1"/>
              <a:t>BeautifulSoup</a:t>
            </a:r>
            <a:endParaRPr lang="en-US" dirty="0"/>
          </a:p>
          <a:p>
            <a:pPr marL="336550" lvl="2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3655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response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urlopen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33655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html_doc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response.read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33655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soup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BeautifulSoup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html_doc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html.parser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353435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+mn-cs"/>
            </a:endParaRPr>
          </a:p>
          <a:p>
            <a:pPr lvl="1"/>
            <a:endParaRPr lang="en-US" dirty="0"/>
          </a:p>
          <a:p>
            <a:pPr marL="0" lvl="1" indent="0">
              <a:buNone/>
            </a:pPr>
            <a:r>
              <a:rPr lang="en-US" dirty="0"/>
              <a:t>Now, it is ready to work with!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282575" lvl="2" indent="0">
              <a:buNone/>
            </a:pPr>
            <a:endParaRPr lang="en-US" dirty="0"/>
          </a:p>
          <a:p>
            <a:pPr marL="282575" lvl="2" indent="0" algn="r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0664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ORC_theme">
  <a:themeElements>
    <a:clrScheme name="NORC 2">
      <a:dk1>
        <a:srgbClr val="353435"/>
      </a:dk1>
      <a:lt1>
        <a:srgbClr val="FFFFFF"/>
      </a:lt1>
      <a:dk2>
        <a:srgbClr val="EC712E"/>
      </a:dk2>
      <a:lt2>
        <a:srgbClr val="ADA39D"/>
      </a:lt2>
      <a:accent1>
        <a:srgbClr val="77376B"/>
      </a:accent1>
      <a:accent2>
        <a:srgbClr val="4C7B91"/>
      </a:accent2>
      <a:accent3>
        <a:srgbClr val="4D796E"/>
      </a:accent3>
      <a:accent4>
        <a:srgbClr val="BC8C2C"/>
      </a:accent4>
      <a:accent5>
        <a:srgbClr val="C55051"/>
      </a:accent5>
      <a:accent6>
        <a:srgbClr val="8D1821"/>
      </a:accent6>
      <a:hlink>
        <a:srgbClr val="353435"/>
      </a:hlink>
      <a:folHlink>
        <a:srgbClr val="353435"/>
      </a:folHlink>
    </a:clrScheme>
    <a:fontScheme name="Custom 30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RC_StandardFormat_Template.potx" id="{5D1F0C27-165F-463F-B2C7-D815C1832B35}" vid="{402ACA37-CF94-46BD-8E34-5E5900C7FC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What_x0020_Works xmlns="b6b44a34-ddfa-4992-805c-6ecfb53c9907">false</What_x0020_Works>
    <f44d96efa86d44769079842688e62a8c xmlns="b6b44a34-ddfa-4992-805c-6ecfb53c9907">
      <Terms xmlns="http://schemas.microsoft.com/office/infopath/2007/PartnerControls"/>
    </f44d96efa86d44769079842688e62a8c>
    <Archive_x0020_Date xmlns="b6b44a34-ddfa-4992-805c-6ecfb53c9907">2022-02-14T06:00:00+00:00</Archive_x0020_Date>
    <k33869f2622648e9a3da5991f8f52a42 xmlns="b6b44a34-ddfa-4992-805c-6ecfb53c9907">
      <Terms xmlns="http://schemas.microsoft.com/office/infopath/2007/PartnerControls"/>
    </k33869f2622648e9a3da5991f8f52a42>
    <cf43212e36604384a5f53b543af41f9a xmlns="b6b44a34-ddfa-4992-805c-6ecfb53c9907">
      <Terms xmlns="http://schemas.microsoft.com/office/infopath/2007/PartnerControls"/>
    </cf43212e36604384a5f53b543af41f9a>
    <RatingCount xmlns="http://schemas.microsoft.com/sharepoint/v3" xsi:nil="true"/>
    <mae4ce8972fa4a61b77d60ba7dae5f43 xmlns="b6b44a34-ddfa-4992-805c-6ecfb53c9907">
      <Terms xmlns="http://schemas.microsoft.com/office/infopath/2007/PartnerControls"/>
    </mae4ce8972fa4a61b77d60ba7dae5f43>
    <AverageRating xmlns="http://schemas.microsoft.com/sharepoint/v3" xsi:nil="true"/>
    <ca158c5648a04dc4808402f5a087cd98 xmlns="b6b44a34-ddfa-4992-805c-6ecfb53c9907">
      <Terms xmlns="http://schemas.microsoft.com/office/infopath/2007/PartnerControls"/>
    </ca158c5648a04dc4808402f5a087cd98>
    <TaxCatchAll xmlns="b9a3540d-8fb0-4e3e-978e-1ba1d764613a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NORC Document" ma:contentTypeID="0x010100DDE1E411FE1C324394F4AA0171C35D3F0027F0960CC9409847916DD2B996A3A583" ma:contentTypeVersion="10" ma:contentTypeDescription="Create a new document." ma:contentTypeScope="" ma:versionID="090bcc80a28b65e4db2b55b2a5d600fa">
  <xsd:schema xmlns:xsd="http://www.w3.org/2001/XMLSchema" xmlns:xs="http://www.w3.org/2001/XMLSchema" xmlns:p="http://schemas.microsoft.com/office/2006/metadata/properties" xmlns:ns1="http://schemas.microsoft.com/sharepoint/v3" xmlns:ns2="b6b44a34-ddfa-4992-805c-6ecfb53c9907" xmlns:ns3="b9a3540d-8fb0-4e3e-978e-1ba1d764613a" targetNamespace="http://schemas.microsoft.com/office/2006/metadata/properties" ma:root="true" ma:fieldsID="9d58bac77e82240c27165eff596f9d15" ns1:_="" ns2:_="" ns3:_="">
    <xsd:import namespace="http://schemas.microsoft.com/sharepoint/v3"/>
    <xsd:import namespace="b6b44a34-ddfa-4992-805c-6ecfb53c9907"/>
    <xsd:import namespace="b9a3540d-8fb0-4e3e-978e-1ba1d764613a"/>
    <xsd:element name="properties">
      <xsd:complexType>
        <xsd:sequence>
          <xsd:element name="documentManagement">
            <xsd:complexType>
              <xsd:all>
                <xsd:element ref="ns2:What_x0020_Works" minOccurs="0"/>
                <xsd:element ref="ns1:AverageRating" minOccurs="0"/>
                <xsd:element ref="ns1:RatingCount" minOccurs="0"/>
                <xsd:element ref="ns2:Archive_x0020_Date" minOccurs="0"/>
                <xsd:element ref="ns2:k33869f2622648e9a3da5991f8f52a42" minOccurs="0"/>
                <xsd:element ref="ns3:TaxCatchAll" minOccurs="0"/>
                <xsd:element ref="ns3:TaxCatchAllLabel" minOccurs="0"/>
                <xsd:element ref="ns2:cf43212e36604384a5f53b543af41f9a" minOccurs="0"/>
                <xsd:element ref="ns2:ca158c5648a04dc4808402f5a087cd98" minOccurs="0"/>
                <xsd:element ref="ns2:mae4ce8972fa4a61b77d60ba7dae5f43" minOccurs="0"/>
                <xsd:element ref="ns2:f44d96efa86d44769079842688e62a8c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6" nillable="true" ma:displayName="Rating (0-5)" ma:decimals="2" ma:description="Average value of all the ratings that have been submitted" ma:internalName="AverageRating" ma:readOnly="false" ma:percentage="FALSE">
      <xsd:simpleType>
        <xsd:restriction base="dms:Number"/>
      </xsd:simpleType>
    </xsd:element>
    <xsd:element name="RatingCount" ma:index="8" nillable="true" ma:displayName="Number of Ratings" ma:decimals="0" ma:description="Number of ratings submitted" ma:internalName="RatingCount" ma:readOnly="false" ma:percentage="FALSE">
      <xsd:simpleType>
        <xsd:restriction base="dms:Number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44a34-ddfa-4992-805c-6ecfb53c9907" elementFormDefault="qualified">
    <xsd:import namespace="http://schemas.microsoft.com/office/2006/documentManagement/types"/>
    <xsd:import namespace="http://schemas.microsoft.com/office/infopath/2007/PartnerControls"/>
    <xsd:element name="What_x0020_Works" ma:index="2" nillable="true" ma:displayName="What Works" ma:internalName="What_x0020_Works" ma:readOnly="false">
      <xsd:simpleType>
        <xsd:restriction base="dms:Boolean"/>
      </xsd:simpleType>
    </xsd:element>
    <xsd:element name="Archive_x0020_Date" ma:index="10" nillable="true" ma:displayName="Archive Date" ma:format="DateOnly" ma:internalName="Archive_x0020_Date" ma:readOnly="false">
      <xsd:simpleType>
        <xsd:restriction base="dms:DateTime"/>
      </xsd:simpleType>
    </xsd:element>
    <xsd:element name="k33869f2622648e9a3da5991f8f52a42" ma:index="12" nillable="true" ma:taxonomy="true" ma:internalName="k33869f2622648e9a3da5991f8f52a42" ma:taxonomyFieldName="Document_x0020_Type" ma:displayName="Document Type" ma:readOnly="false" ma:fieldId="{433869f2-6226-48e9-a3da-5991f8f52a42}" ma:taxonomyMulti="true" ma:sspId="a2f93836-8695-4ec8-8d1a-8c7c249cc417" ma:termSetId="c3a143e5-b8fa-4c1e-87d8-e5b601e3f98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f43212e36604384a5f53b543af41f9a" ma:index="16" nillable="true" ma:taxonomy="true" ma:internalName="cf43212e36604384a5f53b543af41f9a" ma:taxonomyFieldName="Department_x0020_Tags" ma:displayName="Department Tags" ma:readOnly="false" ma:fieldId="{cf43212e-3660-4384-a5f5-3b543af41f9a}" ma:taxonomyMulti="true" ma:sspId="a2f93836-8695-4ec8-8d1a-8c7c249cc417" ma:termSetId="d7495742-5e4c-4a9d-9ba2-b23d9217a78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a158c5648a04dc4808402f5a087cd98" ma:index="18" nillable="true" ma:taxonomy="true" ma:internalName="ca158c5648a04dc4808402f5a087cd98" ma:taxonomyFieldName="Location_x0020_Tags" ma:displayName="Location Tags" ma:readOnly="false" ma:fieldId="{ca158c56-48a0-4dc4-8084-02f5a087cd98}" ma:taxonomyMulti="true" ma:sspId="a2f93836-8695-4ec8-8d1a-8c7c249cc417" ma:termSetId="2b3d1176-69f1-4582-8a1c-68dfcaa999e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e4ce8972fa4a61b77d60ba7dae5f43" ma:index="20" nillable="true" ma:taxonomy="true" ma:internalName="mae4ce8972fa4a61b77d60ba7dae5f43" ma:taxonomyFieldName="Project_x0020_Tags" ma:displayName="Project Tags" ma:readOnly="false" ma:fieldId="{6ae4ce89-72fa-4a61-b77d-60ba7dae5f43}" ma:taxonomyMulti="true" ma:sspId="a2f93836-8695-4ec8-8d1a-8c7c249cc417" ma:termSetId="96c9a5c7-ff67-49e5-a6b8-e71e63ce444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44d96efa86d44769079842688e62a8c" ma:index="22" nillable="true" ma:taxonomy="true" ma:internalName="f44d96efa86d44769079842688e62a8c" ma:taxonomyFieldName="Topic_x0020_Tags" ma:displayName="Topic Tags" ma:readOnly="false" ma:fieldId="{f44d96ef-a86d-4476-9079-842688e62a8c}" ma:taxonomyMulti="true" ma:sspId="a2f93836-8695-4ec8-8d1a-8c7c249cc417" ma:termSetId="1e3fc8c6-8339-4f2f-a8cc-9915e48d5ebe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a3540d-8fb0-4e3e-978e-1ba1d764613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list="{95c1fc1b-826f-4fd7-b3b3-74edc95f3f13}" ma:internalName="TaxCatchAll" ma:readOnly="false" ma:showField="CatchAllData" ma:web="b6b44a34-ddfa-4992-805c-6ecfb53c990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4" nillable="true" ma:displayName="Taxonomy Catch All Column1" ma:list="{95c1fc1b-826f-4fd7-b3b3-74edc95f3f13}" ma:internalName="TaxCatchAllLabel" ma:readOnly="true" ma:showField="CatchAllDataLabel" ma:web="b6b44a34-ddfa-4992-805c-6ecfb53c990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ADE62A-DC83-47CD-860A-597AF0A1E90E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  <ds:schemaRef ds:uri="http://schemas.microsoft.com/sharepoint/v3"/>
    <ds:schemaRef ds:uri="b6b44a34-ddfa-4992-805c-6ecfb53c9907"/>
    <ds:schemaRef ds:uri="http://schemas.microsoft.com/office/infopath/2007/PartnerControls"/>
    <ds:schemaRef ds:uri="b9a3540d-8fb0-4e3e-978e-1ba1d764613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6DE1BDC-548B-4615-A2D7-828B96AC39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BAB0FD-6702-4870-97FC-915C238A3D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6b44a34-ddfa-4992-805c-6ecfb53c9907"/>
    <ds:schemaRef ds:uri="b9a3540d-8fb0-4e3e-978e-1ba1d76461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NORC_StandardFormat_Template</Template>
  <TotalTime>11822</TotalTime>
  <Words>1526</Words>
  <Application>Microsoft Office PowerPoint</Application>
  <PresentationFormat>On-screen Show (4:3)</PresentationFormat>
  <Paragraphs>251</Paragraphs>
  <Slides>26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Consolas</vt:lpstr>
      <vt:lpstr>Courier New</vt:lpstr>
      <vt:lpstr>Roboto</vt:lpstr>
      <vt:lpstr>Roboto Light</vt:lpstr>
      <vt:lpstr>Roboto Lt</vt:lpstr>
      <vt:lpstr>NORC_theme</vt:lpstr>
      <vt:lpstr>Simmering Data</vt:lpstr>
      <vt:lpstr>Agenda </vt:lpstr>
      <vt:lpstr>SAS, Python, and Web Scraping</vt:lpstr>
      <vt:lpstr>Introduction:  SAS, Python, and Web scraping</vt:lpstr>
      <vt:lpstr>Introduction:  SAS, Python, and Web scraping</vt:lpstr>
      <vt:lpstr>Introduction:  SAS, Python, and Web scraping</vt:lpstr>
      <vt:lpstr>Making a Beautiful Soup</vt:lpstr>
      <vt:lpstr>Working an example:  Beautiful Soup</vt:lpstr>
      <vt:lpstr>Working an example:  Beautiful Soup</vt:lpstr>
      <vt:lpstr>Reading the Recipe</vt:lpstr>
      <vt:lpstr>Reading the Recipe:  Beautiful Soup</vt:lpstr>
      <vt:lpstr>Reading the Recipe:  Beautiful Soup</vt:lpstr>
      <vt:lpstr>Reading the Recipe:  Beautiful Soup</vt:lpstr>
      <vt:lpstr>Gathering the Ingredients</vt:lpstr>
      <vt:lpstr>Gathering the Ingredients: Problem Statement</vt:lpstr>
      <vt:lpstr>Gathering the Ingredients: RaW INGREDIENTS</vt:lpstr>
      <vt:lpstr>Stirring the Soup</vt:lpstr>
      <vt:lpstr>Stirring the Soup: Overview</vt:lpstr>
      <vt:lpstr>Stirring the Soup: Parsing a single page</vt:lpstr>
      <vt:lpstr>Stirring the Soup: Parsing THE LIST OF TEAMS</vt:lpstr>
      <vt:lpstr>Stirring the Soup: Parsing THE LIST OF TEAMS</vt:lpstr>
      <vt:lpstr>Stirring the Soup: Finding the minimum</vt:lpstr>
      <vt:lpstr>Tasting the Results</vt:lpstr>
      <vt:lpstr>Tasting the Results</vt:lpstr>
      <vt:lpstr>Questions?</vt:lpstr>
      <vt:lpstr>Thank you.</vt:lpstr>
    </vt:vector>
  </TitlesOfParts>
  <Manager>NORC at the University of Chicago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NORC Starter Presentation</dc:title>
  <dc:subject>PowerPoint Presentation</dc:subject>
  <dc:creator>Joe Matise</dc:creator>
  <cp:lastModifiedBy>Joe Matise</cp:lastModifiedBy>
  <cp:revision>1</cp:revision>
  <cp:lastPrinted>2021-01-23T13:53:10Z</cp:lastPrinted>
  <dcterms:created xsi:type="dcterms:W3CDTF">2022-06-06T03:38:27Z</dcterms:created>
  <dcterms:modified xsi:type="dcterms:W3CDTF">2022-06-14T16:18:33Z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0x010100DDE1E411FE1C324394F4AA0171C35D3F0027F0960CC9409847916DD2B996A3A583</vt:lpwstr>
  </property>
  <property fmtid="{D5CDD505-2E9C-101B-9397-08002B2CF9AE}" pid="3" name="Department Tags">
    <vt:lpwstr/>
  </property>
  <property fmtid="{D5CDD505-2E9C-101B-9397-08002B2CF9AE}" pid="4" name="Topic Tags">
    <vt:lpwstr/>
  </property>
  <property fmtid="{D5CDD505-2E9C-101B-9397-08002B2CF9AE}" pid="5" name="Project Tags">
    <vt:lpwstr/>
  </property>
  <property fmtid="{D5CDD505-2E9C-101B-9397-08002B2CF9AE}" pid="6" name="Document Type">
    <vt:lpwstr/>
  </property>
  <property fmtid="{D5CDD505-2E9C-101B-9397-08002B2CF9AE}" pid="7" name="Location Tags">
    <vt:lpwstr/>
  </property>
</Properties>
</file>